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1"/>
  </p:notesMasterIdLst>
  <p:sldIdLst>
    <p:sldId id="290" r:id="rId2"/>
    <p:sldId id="431" r:id="rId3"/>
    <p:sldId id="432" r:id="rId4"/>
    <p:sldId id="433" r:id="rId5"/>
    <p:sldId id="434" r:id="rId6"/>
    <p:sldId id="435" r:id="rId7"/>
    <p:sldId id="438" r:id="rId8"/>
    <p:sldId id="439" r:id="rId9"/>
    <p:sldId id="29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8879" autoAdjust="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E6778-BA92-4724-9AA3-BD27EA6A1D56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FED4D-CF1B-4843-8D7C-C2302B8C5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0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438400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9050" y="2362200"/>
            <a:ext cx="9144000" cy="32008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7030A0"/>
                </a:solidFill>
                <a:latin typeface="Old English Text MT" pitchFamily="66" charset="0"/>
                <a:cs typeface="Times New Roman" pitchFamily="18" charset="0"/>
              </a:rPr>
              <a:t>Department of Sociology</a:t>
            </a:r>
          </a:p>
          <a:p>
            <a:pPr algn="ctr"/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Dr. PRAKASH SONAK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DEPARTMENT OF SOCIOLOGY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83BFDDA-D1ED-4D84-982B-928F08D33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6" y="0"/>
            <a:ext cx="9036828" cy="24744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531514"/>
            <a:ext cx="8534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lekthdj.k</a:t>
            </a: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100" pitchFamily="2" charset="0"/>
                <a:ea typeface="Times New Roman" pitchFamily="18" charset="0"/>
                <a:cs typeface="Kruti Dev 010" pitchFamily="2" charset="0"/>
              </a:rPr>
              <a:t> </a:t>
            </a:r>
            <a:r>
              <a:rPr lang="en-US" sz="4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Sociolization</a:t>
            </a:r>
            <a:r>
              <a:rPr lang="en-US" sz="4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ruti Dev 100" pitchFamily="2" charset="0"/>
              <a:ea typeface="Times New Roman" pitchFamily="18" charset="0"/>
              <a:cs typeface="Kruti Dev 010" pitchFamily="2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v½ </a:t>
            </a:r>
            <a:r>
              <a:rPr kumimoji="0" 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lekthdj.k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%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vFkZ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]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izfØ;k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vkf.k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ea typeface="Times New Roman" pitchFamily="18" charset="0"/>
              <a:cs typeface="Kruti Dev 010" pitchFamily="2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  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lekftdj.kkps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egRo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ea typeface="Times New Roman" pitchFamily="18" charset="0"/>
              <a:cs typeface="Kruti Dev 010" pitchFamily="2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c½ </a:t>
            </a:r>
            <a:r>
              <a:rPr kumimoji="0" 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lekthdj.kkph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ek/;es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%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dqVqac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]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f”k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{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k.k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] /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keZ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]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 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leo;Ldkps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lewg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vkf.k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tulaoknkph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ek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/;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es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28600"/>
            <a:ext cx="86868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600" b="1" u="sng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ch</a:t>
            </a:r>
            <a:r>
              <a:rPr lang="en-US" sz="3600" b="1" u="sng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- ,- </a:t>
            </a:r>
            <a:r>
              <a:rPr lang="en-US" sz="3600" b="1" u="sng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izFke</a:t>
            </a:r>
            <a:r>
              <a:rPr lang="en-US" sz="3600" b="1" u="sng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       </a:t>
            </a:r>
            <a:r>
              <a:rPr lang="en-US" sz="3600" b="1" u="sng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lsehLVj</a:t>
            </a:r>
            <a:r>
              <a:rPr lang="en-US" sz="3600" b="1" u="sng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&amp;1        ;qfuV&amp;3  </a:t>
            </a:r>
            <a:endParaRPr lang="en-US" sz="36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pc7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7229" y="3429000"/>
            <a:ext cx="5306785" cy="2971800"/>
          </a:xfrm>
          <a:prstGeom prst="rect">
            <a:avLst/>
          </a:prstGeom>
          <a:noFill/>
        </p:spPr>
      </p:pic>
      <p:pic>
        <p:nvPicPr>
          <p:cNvPr id="35843" name="Picture 3" descr="C:\Users\pc7\Desktop\download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90600"/>
            <a:ext cx="4625686" cy="25146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1447800" y="0"/>
            <a:ext cx="62484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SOCIALIZATION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458200" cy="838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MEANING &amp; DEFINATION OF SOCIALIZATION </a:t>
            </a:r>
          </a:p>
        </p:txBody>
      </p:sp>
      <p:pic>
        <p:nvPicPr>
          <p:cNvPr id="36875" name="Picture 11" descr="C:\Users\pc7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077310"/>
            <a:ext cx="2009775" cy="155195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0" y="1219200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Kruti Dev 010" pitchFamily="2" charset="0"/>
              </a:rPr>
              <a:t>MsfOgM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>
                <a:latin typeface="Kruti Dev 010" pitchFamily="2" charset="0"/>
              </a:rPr>
              <a:t>ikWisuks</a:t>
            </a:r>
            <a:r>
              <a:rPr lang="en-US" sz="2400" b="1" dirty="0">
                <a:latin typeface="Kruti Dev 010" pitchFamily="2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(David Popenoe)</a:t>
            </a:r>
            <a:r>
              <a:rPr lang="en-US" sz="2400" b="1" dirty="0">
                <a:latin typeface="Berlin Sans FB" pitchFamily="34" charset="0"/>
              </a:rPr>
              <a:t> </a:t>
            </a:r>
            <a:r>
              <a:rPr lang="en-US" sz="2400" dirty="0">
                <a:latin typeface="Kruti Dev 010" pitchFamily="2" charset="0"/>
              </a:rPr>
              <a:t>%^^</a:t>
            </a:r>
            <a:r>
              <a:rPr lang="en-US" sz="2400" dirty="0" err="1">
                <a:latin typeface="Kruti Dev 010" pitchFamily="2" charset="0"/>
              </a:rPr>
              <a:t>lekftdj.k</a:t>
            </a:r>
            <a:r>
              <a:rPr lang="en-US" sz="2400" dirty="0">
                <a:latin typeface="Kruti Dev 010" pitchFamily="2" charset="0"/>
              </a:rPr>
              <a:t> ,d </a:t>
            </a:r>
            <a:r>
              <a:rPr lang="en-US" sz="2400" dirty="0" err="1">
                <a:latin typeface="Kruti Dev 010" pitchFamily="2" charset="0"/>
              </a:rPr>
              <a:t>v”kh</a:t>
            </a:r>
            <a:r>
              <a:rPr lang="en-US" sz="2400" dirty="0">
                <a:latin typeface="Kruti Dev 010" pitchFamily="2" charset="0"/>
              </a:rPr>
              <a:t> </a:t>
            </a:r>
            <a:r>
              <a:rPr lang="en-US" sz="2400" dirty="0" err="1">
                <a:latin typeface="Kruti Dev 010" pitchFamily="2" charset="0"/>
              </a:rPr>
              <a:t>izfØ;k</a:t>
            </a:r>
            <a:r>
              <a:rPr lang="en-US" sz="2400" dirty="0">
                <a:latin typeface="Kruti Dev 010" pitchFamily="2" charset="0"/>
              </a:rPr>
              <a:t> </a:t>
            </a:r>
            <a:r>
              <a:rPr lang="en-US" sz="2400" dirty="0" err="1">
                <a:latin typeface="Kruti Dev 010" pitchFamily="2" charset="0"/>
              </a:rPr>
              <a:t>vkgs</a:t>
            </a:r>
            <a:r>
              <a:rPr lang="en-US" sz="2400" dirty="0">
                <a:latin typeface="Kruti Dev 010" pitchFamily="2" charset="0"/>
              </a:rPr>
              <a:t> dh] </a:t>
            </a:r>
            <a:r>
              <a:rPr lang="en-US" sz="2400" dirty="0" err="1">
                <a:latin typeface="Kruti Dev 010" pitchFamily="2" charset="0"/>
              </a:rPr>
              <a:t>T;kr</a:t>
            </a:r>
            <a:r>
              <a:rPr lang="en-US" sz="2400" dirty="0">
                <a:latin typeface="Kruti Dev 010" pitchFamily="2" charset="0"/>
              </a:rPr>
              <a:t> </a:t>
            </a:r>
            <a:r>
              <a:rPr lang="en-US" sz="2400" dirty="0" err="1">
                <a:latin typeface="Kruti Dev 010" pitchFamily="2" charset="0"/>
              </a:rPr>
              <a:t>O;Drh</a:t>
            </a:r>
            <a:r>
              <a:rPr lang="en-US" sz="2400" dirty="0">
                <a:latin typeface="Kruti Dev 010" pitchFamily="2" charset="0"/>
              </a:rPr>
              <a:t> </a:t>
            </a:r>
            <a:r>
              <a:rPr lang="en-US" sz="2400" dirty="0" err="1">
                <a:latin typeface="Kruti Dev 010" pitchFamily="2" charset="0"/>
              </a:rPr>
              <a:t>lekftd</a:t>
            </a:r>
            <a:r>
              <a:rPr lang="en-US" sz="2400" dirty="0">
                <a:latin typeface="Kruti Dev 010" pitchFamily="2" charset="0"/>
              </a:rPr>
              <a:t> </a:t>
            </a:r>
            <a:r>
              <a:rPr lang="en-US" sz="2400" dirty="0" err="1">
                <a:latin typeface="Kruti Dev 010" pitchFamily="2" charset="0"/>
              </a:rPr>
              <a:t>izk</a:t>
            </a:r>
            <a:r>
              <a:rPr lang="en-US" sz="2400" dirty="0">
                <a:latin typeface="Kruti Dev 010" pitchFamily="2" charset="0"/>
              </a:rPr>
              <a:t>.;</a:t>
            </a:r>
            <a:r>
              <a:rPr lang="en-US" sz="2400" dirty="0" err="1">
                <a:latin typeface="Kruti Dev 010" pitchFamily="2" charset="0"/>
              </a:rPr>
              <a:t>kr</a:t>
            </a:r>
            <a:r>
              <a:rPr lang="en-US" sz="2400" dirty="0">
                <a:latin typeface="Kruti Dev 010" pitchFamily="2" charset="0"/>
              </a:rPr>
              <a:t> </a:t>
            </a:r>
            <a:r>
              <a:rPr lang="en-US" sz="2400" dirty="0" err="1">
                <a:latin typeface="Kruti Dev 010" pitchFamily="2" charset="0"/>
              </a:rPr>
              <a:t>fodlhr</a:t>
            </a:r>
            <a:r>
              <a:rPr lang="en-US" sz="2400" dirty="0">
                <a:latin typeface="Kruti Dev 010" pitchFamily="2" charset="0"/>
              </a:rPr>
              <a:t> </a:t>
            </a:r>
            <a:r>
              <a:rPr lang="en-US" sz="2400" dirty="0" err="1">
                <a:latin typeface="Kruti Dev 010" pitchFamily="2" charset="0"/>
              </a:rPr>
              <a:t>gksrks</a:t>
            </a:r>
            <a:r>
              <a:rPr lang="en-US" sz="2400" dirty="0">
                <a:latin typeface="Kruti Dev 010" pitchFamily="2" charset="0"/>
              </a:rPr>
              <a:t> </a:t>
            </a:r>
            <a:r>
              <a:rPr lang="en-US" sz="2400" dirty="0" err="1">
                <a:latin typeface="Kruti Dev 010" pitchFamily="2" charset="0"/>
              </a:rPr>
              <a:t>vkf.k</a:t>
            </a:r>
            <a:r>
              <a:rPr lang="en-US" sz="2400" dirty="0">
                <a:latin typeface="Kruti Dev 010" pitchFamily="2" charset="0"/>
              </a:rPr>
              <a:t> </a:t>
            </a:r>
            <a:r>
              <a:rPr lang="en-US" sz="2400" dirty="0" err="1">
                <a:latin typeface="Kruti Dev 010" pitchFamily="2" charset="0"/>
              </a:rPr>
              <a:t>T;kyk</a:t>
            </a:r>
            <a:r>
              <a:rPr lang="en-US" sz="2400" dirty="0">
                <a:latin typeface="Kruti Dev 010" pitchFamily="2" charset="0"/>
              </a:rPr>
              <a:t> </a:t>
            </a:r>
            <a:r>
              <a:rPr lang="en-US" sz="2400" dirty="0" err="1">
                <a:latin typeface="Kruti Dev 010" pitchFamily="2" charset="0"/>
              </a:rPr>
              <a:t>lektkr</a:t>
            </a:r>
            <a:r>
              <a:rPr lang="en-US" sz="2400" dirty="0">
                <a:latin typeface="Kruti Dev 010" pitchFamily="2" charset="0"/>
              </a:rPr>
              <a:t> ;</a:t>
            </a:r>
            <a:r>
              <a:rPr lang="en-US" sz="2400" dirty="0" err="1">
                <a:latin typeface="Kruti Dev 010" pitchFamily="2" charset="0"/>
              </a:rPr>
              <a:t>FkkFkZi.ks</a:t>
            </a:r>
            <a:r>
              <a:rPr lang="en-US" sz="2400" dirty="0">
                <a:latin typeface="Kruti Dev 010" pitchFamily="2" charset="0"/>
              </a:rPr>
              <a:t> thou ?</a:t>
            </a:r>
            <a:r>
              <a:rPr lang="en-US" sz="2400" dirty="0" err="1">
                <a:latin typeface="Kruti Dev 010" pitchFamily="2" charset="0"/>
              </a:rPr>
              <a:t>kkyo</a:t>
            </a:r>
            <a:r>
              <a:rPr lang="en-US" sz="2400" dirty="0">
                <a:latin typeface="Kruti Dev 010" pitchFamily="2" charset="0"/>
              </a:rPr>
              <a:t>.;kph {</a:t>
            </a:r>
            <a:r>
              <a:rPr lang="en-US" sz="2400" dirty="0" err="1">
                <a:latin typeface="Kruti Dev 010" pitchFamily="2" charset="0"/>
              </a:rPr>
              <a:t>kerk</a:t>
            </a:r>
            <a:r>
              <a:rPr lang="en-US" sz="2400" dirty="0">
                <a:latin typeface="Kruti Dev 010" pitchFamily="2" charset="0"/>
              </a:rPr>
              <a:t> </a:t>
            </a:r>
            <a:r>
              <a:rPr lang="en-US" sz="2400" dirty="0" err="1">
                <a:latin typeface="Kruti Dev 010" pitchFamily="2" charset="0"/>
              </a:rPr>
              <a:t>izkIr</a:t>
            </a:r>
            <a:r>
              <a:rPr lang="en-US" sz="2400" dirty="0">
                <a:latin typeface="Kruti Dev 010" pitchFamily="2" charset="0"/>
              </a:rPr>
              <a:t> </a:t>
            </a:r>
            <a:r>
              <a:rPr lang="en-US" sz="2400" dirty="0" err="1">
                <a:latin typeface="Kruti Dev 010" pitchFamily="2" charset="0"/>
              </a:rPr>
              <a:t>gksrs</a:t>
            </a:r>
            <a:r>
              <a:rPr lang="en-US" sz="2400" dirty="0">
                <a:latin typeface="Kruti Dev 010" pitchFamily="2" charset="0"/>
              </a:rPr>
              <a:t>- **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1828800" y="2971800"/>
            <a:ext cx="731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vkWxcuZ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(Ogburn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%^^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T;k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izf</a:t>
            </a:r>
            <a:r>
              <a:rPr lang="en-US" sz="2400" dirty="0" err="1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Ø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;sr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O;Drh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lkekftd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fu;ekaps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vuqlj.k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dj.ks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err="1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kdrs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R;k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izf</a:t>
            </a:r>
            <a:r>
              <a:rPr lang="en-US" sz="2400" dirty="0" err="1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Ø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;sl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lekftdj.k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vls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Eg.krkr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-**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4659684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Kruti Dev 010" pitchFamily="2" charset="0"/>
              </a:rPr>
              <a:t>gWjh</a:t>
            </a:r>
            <a:r>
              <a:rPr lang="en-US" sz="2400" b="1" dirty="0">
                <a:latin typeface="Kruti Dev 010" pitchFamily="2" charset="0"/>
              </a:rPr>
              <a:t> </a:t>
            </a:r>
            <a:r>
              <a:rPr lang="en-US" sz="2400" b="1" dirty="0" err="1">
                <a:latin typeface="Kruti Dev 010" pitchFamily="2" charset="0"/>
              </a:rPr>
              <a:t>tkWUlu</a:t>
            </a:r>
            <a:r>
              <a:rPr lang="en-US" sz="2400" b="1" dirty="0">
                <a:latin typeface="Kruti Dev 010" pitchFamily="2" charset="0"/>
              </a:rPr>
              <a:t> </a:t>
            </a:r>
            <a:r>
              <a:rPr lang="en-US" sz="2400" dirty="0">
                <a:latin typeface="Arial Rounded MT Bold" pitchFamily="34" charset="0"/>
              </a:rPr>
              <a:t>(Harry Johnson</a:t>
            </a:r>
            <a:r>
              <a:rPr lang="en-US" sz="2400" dirty="0">
                <a:latin typeface="Kruti Dev 010" pitchFamily="2" charset="0"/>
              </a:rPr>
              <a:t>½</a:t>
            </a:r>
            <a:r>
              <a:rPr lang="en-US" sz="2400" b="1" dirty="0">
                <a:latin typeface="Kruti Dev 010" pitchFamily="2" charset="0"/>
              </a:rPr>
              <a:t> %</a:t>
            </a:r>
            <a:r>
              <a:rPr lang="en-US" sz="2400" dirty="0">
                <a:latin typeface="Kruti Dev 010" pitchFamily="2" charset="0"/>
              </a:rPr>
              <a:t>^</a:t>
            </a:r>
            <a:r>
              <a:rPr lang="en-US" sz="2400" b="1" dirty="0">
                <a:latin typeface="Kruti Dev 010" pitchFamily="2" charset="0"/>
              </a:rPr>
              <a:t>^</a:t>
            </a:r>
            <a:r>
              <a:rPr lang="en-US" sz="2400" b="1" dirty="0" err="1">
                <a:latin typeface="Kruti Dev 010" pitchFamily="2" charset="0"/>
              </a:rPr>
              <a:t>lekftdj.k</a:t>
            </a:r>
            <a:r>
              <a:rPr lang="en-US" sz="2400" b="1" dirty="0">
                <a:latin typeface="Kruti Dev 010" pitchFamily="2" charset="0"/>
              </a:rPr>
              <a:t> </a:t>
            </a:r>
            <a:r>
              <a:rPr lang="en-US" sz="2400" b="1" dirty="0" err="1">
                <a:latin typeface="Kruti Dev 010" pitchFamily="2" charset="0"/>
              </a:rPr>
              <a:t>gs</a:t>
            </a:r>
            <a:r>
              <a:rPr lang="en-US" sz="2400" b="1" dirty="0">
                <a:latin typeface="Kruti Dev 010" pitchFamily="2" charset="0"/>
              </a:rPr>
              <a:t> ,d </a:t>
            </a:r>
            <a:r>
              <a:rPr lang="en-US" sz="2400" b="1" dirty="0" err="1" smtClean="0">
                <a:latin typeface="Kruti Dev 010" pitchFamily="2" charset="0"/>
              </a:rPr>
              <a:t>v”kk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>
                <a:latin typeface="Kruti Dev 010" pitchFamily="2" charset="0"/>
              </a:rPr>
              <a:t>izdkjps</a:t>
            </a:r>
            <a:r>
              <a:rPr lang="en-US" sz="2400" b="1" dirty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f”k</a:t>
            </a:r>
            <a:r>
              <a:rPr lang="en-US" sz="2400" b="1" dirty="0" smtClean="0">
                <a:latin typeface="Kruti Dev 010" pitchFamily="2" charset="0"/>
              </a:rPr>
              <a:t>{</a:t>
            </a:r>
            <a:r>
              <a:rPr lang="en-US" sz="2400" b="1" dirty="0" err="1" smtClean="0">
                <a:latin typeface="Kruti Dev 010" pitchFamily="2" charset="0"/>
              </a:rPr>
              <a:t>k.k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>
                <a:latin typeface="Kruti Dev 010" pitchFamily="2" charset="0"/>
              </a:rPr>
              <a:t>vkgs</a:t>
            </a:r>
            <a:r>
              <a:rPr lang="en-US" sz="2400" b="1" dirty="0">
                <a:latin typeface="Kruti Dev 010" pitchFamily="2" charset="0"/>
              </a:rPr>
              <a:t> dh </a:t>
            </a:r>
            <a:r>
              <a:rPr lang="en-US" sz="2400" b="1" dirty="0" err="1">
                <a:latin typeface="Kruti Dev 010" pitchFamily="2" charset="0"/>
              </a:rPr>
              <a:t>rs</a:t>
            </a:r>
            <a:r>
              <a:rPr lang="en-US" sz="2400" b="1" dirty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f”k</a:t>
            </a:r>
            <a:r>
              <a:rPr lang="en-US" sz="2400" b="1" dirty="0" smtClean="0">
                <a:latin typeface="Kruti Dev 010" pitchFamily="2" charset="0"/>
              </a:rPr>
              <a:t>{</a:t>
            </a:r>
            <a:r>
              <a:rPr lang="en-US" sz="2400" b="1" dirty="0" err="1" smtClean="0">
                <a:latin typeface="Kruti Dev 010" pitchFamily="2" charset="0"/>
              </a:rPr>
              <a:t>k.k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>
                <a:latin typeface="Kruti Dev 010" pitchFamily="2" charset="0"/>
              </a:rPr>
              <a:t>?</a:t>
            </a:r>
            <a:r>
              <a:rPr lang="en-US" sz="2400" b="1" dirty="0" err="1">
                <a:latin typeface="Kruti Dev 010" pitchFamily="2" charset="0"/>
              </a:rPr>
              <a:t>ks.kkÚ;k</a:t>
            </a:r>
            <a:r>
              <a:rPr lang="en-US" sz="2400" b="1" dirty="0">
                <a:latin typeface="Kruti Dev 010" pitchFamily="2" charset="0"/>
              </a:rPr>
              <a:t> </a:t>
            </a:r>
            <a:r>
              <a:rPr lang="en-US" sz="2400" b="1" dirty="0" err="1">
                <a:latin typeface="Kruti Dev 010" pitchFamily="2" charset="0"/>
              </a:rPr>
              <a:t>O;Drhl</a:t>
            </a:r>
            <a:r>
              <a:rPr lang="en-US" sz="2400" b="1" dirty="0">
                <a:latin typeface="Kruti Dev 010" pitchFamily="2" charset="0"/>
              </a:rPr>
              <a:t> </a:t>
            </a:r>
            <a:r>
              <a:rPr lang="en-US" sz="2400" b="1" dirty="0" err="1">
                <a:latin typeface="Kruti Dev 010" pitchFamily="2" charset="0"/>
              </a:rPr>
              <a:t>lkekftd</a:t>
            </a:r>
            <a:r>
              <a:rPr lang="en-US" sz="2400" b="1" dirty="0">
                <a:latin typeface="Kruti Dev 010" pitchFamily="2" charset="0"/>
              </a:rPr>
              <a:t> </a:t>
            </a:r>
            <a:r>
              <a:rPr lang="en-US" sz="2400" b="1" dirty="0" err="1">
                <a:latin typeface="Kruti Dev 010" pitchFamily="2" charset="0"/>
              </a:rPr>
              <a:t>Hkwfedk</a:t>
            </a:r>
            <a:r>
              <a:rPr lang="en-US" sz="2400" b="1" dirty="0">
                <a:latin typeface="Kruti Dev 010" pitchFamily="2" charset="0"/>
              </a:rPr>
              <a:t> </a:t>
            </a:r>
            <a:r>
              <a:rPr lang="en-US" sz="2400" b="1" dirty="0" err="1">
                <a:latin typeface="Kruti Dev 010" pitchFamily="2" charset="0"/>
              </a:rPr>
              <a:t>oBfork</a:t>
            </a:r>
            <a:r>
              <a:rPr lang="en-US" sz="2400" b="1" dirty="0">
                <a:latin typeface="Kruti Dev 010" pitchFamily="2" charset="0"/>
              </a:rPr>
              <a:t> ;</a:t>
            </a:r>
            <a:r>
              <a:rPr lang="en-US" sz="2400" b="1" dirty="0" err="1" smtClean="0">
                <a:latin typeface="Kruti Dev 010" pitchFamily="2" charset="0"/>
              </a:rPr>
              <a:t>srkr</a:t>
            </a:r>
            <a:r>
              <a:rPr lang="en-US" sz="2400" b="1" dirty="0" smtClean="0">
                <a:latin typeface="Kruti Dev 010" pitchFamily="2" charset="0"/>
              </a:rPr>
              <a:t>-</a:t>
            </a:r>
            <a:r>
              <a:rPr lang="en-US" sz="2400" b="1" dirty="0">
                <a:latin typeface="Kruti Dev 010" pitchFamily="2" charset="0"/>
              </a:rPr>
              <a:t>** </a:t>
            </a:r>
            <a:endParaRPr lang="en-US" sz="2400" dirty="0">
              <a:latin typeface="Kruti Dev 010" pitchFamily="2" charset="0"/>
            </a:endParaRPr>
          </a:p>
        </p:txBody>
      </p:sp>
      <p:pic>
        <p:nvPicPr>
          <p:cNvPr id="9" name="Picture 12" descr="C:\Users\pc7\Desktop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04626"/>
            <a:ext cx="1390672" cy="1614974"/>
          </a:xfrm>
          <a:prstGeom prst="rect">
            <a:avLst/>
          </a:prstGeom>
          <a:noFill/>
        </p:spPr>
      </p:pic>
      <p:pic>
        <p:nvPicPr>
          <p:cNvPr id="11" name="Picture 14" descr="C:\Users\pc7\Desktop\download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4419600"/>
            <a:ext cx="1605096" cy="1995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pc7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407" y="1014083"/>
            <a:ext cx="3218793" cy="2275581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228600" y="152400"/>
            <a:ext cx="8610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SOCIALIZATION PROCESS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33402" y="3381375"/>
            <a:ext cx="8839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1½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lekftdj.k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gh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,d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izfØ;k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  <a:cs typeface="Times New Roman" pitchFamily="18" charset="0"/>
              </a:rPr>
              <a:t>(Process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½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vkgs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2½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gh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izfØ;k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xzg.k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djkoh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ykxrs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3½ ;k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izfØ;s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}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kjs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izR;sd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O;Drh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lektkfry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lkekftd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fu;eus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lkaLd`rhd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?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kVdrRos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vkf.k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orZu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izfrekukauk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vkRelkr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djrs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4½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tSo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voLFksrhy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eqykapk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lkekftd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izk.kh Eg.kwu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gksrks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5½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gh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ekuo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lektkrhy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lkoZf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=d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Lo:ikph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vkf.k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vko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”;d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v”kh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izfØ;k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vkgs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</p:txBody>
      </p:sp>
      <p:pic>
        <p:nvPicPr>
          <p:cNvPr id="37892" name="Picture 4" descr="C:\Users\pc7\Desktop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006111"/>
            <a:ext cx="3429000" cy="2357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0"/>
            <a:ext cx="83820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811742" y="-94564"/>
            <a:ext cx="35205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lekftdj.kkph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ek/;es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858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Kruti Dev 010" pitchFamily="2" charset="0"/>
              </a:rPr>
              <a:t>1½ </a:t>
            </a:r>
            <a:r>
              <a:rPr lang="en-US" sz="2800" b="1" dirty="0" err="1">
                <a:latin typeface="Kruti Dev 010" pitchFamily="2" charset="0"/>
              </a:rPr>
              <a:t>dqVqac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(Family</a:t>
            </a:r>
            <a:r>
              <a:rPr lang="en-US" sz="2800" dirty="0">
                <a:latin typeface="Kruti Dev 010" pitchFamily="2" charset="0"/>
              </a:rPr>
              <a:t>½</a:t>
            </a:r>
          </a:p>
          <a:p>
            <a:endParaRPr lang="en-US" sz="2800" b="1" dirty="0">
              <a:latin typeface="Kruti Dev 010" pitchFamily="2" charset="0"/>
            </a:endParaRPr>
          </a:p>
          <a:p>
            <a:r>
              <a:rPr lang="en-US" sz="2800" b="1" dirty="0">
                <a:latin typeface="Kruti Dev 010" pitchFamily="2" charset="0"/>
              </a:rPr>
              <a:t>2½ </a:t>
            </a:r>
            <a:r>
              <a:rPr lang="en-US" sz="2800" b="1" dirty="0" err="1">
                <a:latin typeface="Kruti Dev 010" pitchFamily="2" charset="0"/>
              </a:rPr>
              <a:t>leo;Ldkapk</a:t>
            </a:r>
            <a:r>
              <a:rPr lang="en-US" sz="2800" b="1" dirty="0">
                <a:latin typeface="Kruti Dev 010" pitchFamily="2" charset="0"/>
              </a:rPr>
              <a:t> leqg</a:t>
            </a:r>
            <a:r>
              <a:rPr lang="en-US" sz="2800" dirty="0">
                <a:latin typeface="Kruti Dev 010" pitchFamily="2" charset="0"/>
              </a:rPr>
              <a:t>¼</a:t>
            </a:r>
            <a:r>
              <a:rPr lang="en-US" sz="2800" dirty="0">
                <a:latin typeface="Berlin Sans FB" pitchFamily="34" charset="0"/>
              </a:rPr>
              <a:t>Peer Group</a:t>
            </a:r>
            <a:r>
              <a:rPr lang="en-US" sz="2800" dirty="0">
                <a:latin typeface="Kruti Dev 010" pitchFamily="2" charset="0"/>
              </a:rPr>
              <a:t>½</a:t>
            </a:r>
          </a:p>
          <a:p>
            <a:endParaRPr lang="en-US" sz="2800" b="1" dirty="0">
              <a:latin typeface="Kruti Dev 010" pitchFamily="2" charset="0"/>
            </a:endParaRPr>
          </a:p>
          <a:p>
            <a:r>
              <a:rPr lang="en-US" sz="2800" b="1" dirty="0">
                <a:latin typeface="Kruti Dev 010" pitchFamily="2" charset="0"/>
              </a:rPr>
              <a:t>3½ </a:t>
            </a:r>
            <a:r>
              <a:rPr lang="en-US" sz="2800" dirty="0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”</a:t>
            </a:r>
            <a:r>
              <a:rPr lang="en-US" sz="2800" b="1" dirty="0" err="1">
                <a:latin typeface="Kruti Dev 010" pitchFamily="2" charset="0"/>
              </a:rPr>
              <a:t>kstkj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(Neighbour</a:t>
            </a:r>
            <a:r>
              <a:rPr lang="en-US" sz="2800" dirty="0">
                <a:latin typeface="Kruti Dev 010" pitchFamily="2" charset="0"/>
              </a:rPr>
              <a:t>½</a:t>
            </a:r>
          </a:p>
          <a:p>
            <a:endParaRPr lang="en-US" sz="2800" b="1" dirty="0">
              <a:latin typeface="Kruti Dev 010" pitchFamily="2" charset="0"/>
            </a:endParaRPr>
          </a:p>
          <a:p>
            <a:r>
              <a:rPr lang="en-US" sz="2800" b="1" dirty="0">
                <a:latin typeface="Kruti Dev 010" pitchFamily="2" charset="0"/>
              </a:rPr>
              <a:t>4½ </a:t>
            </a:r>
            <a:r>
              <a:rPr lang="en-US" sz="2800" dirty="0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”</a:t>
            </a:r>
            <a:r>
              <a:rPr lang="en-US" sz="2800" b="1" dirty="0" err="1">
                <a:latin typeface="Kruti Dev 010" pitchFamily="2" charset="0"/>
              </a:rPr>
              <a:t>kkGk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(School</a:t>
            </a:r>
            <a:r>
              <a:rPr lang="en-US" sz="2800" dirty="0">
                <a:latin typeface="Kruti Dev 010" pitchFamily="2" charset="0"/>
              </a:rPr>
              <a:t>½</a:t>
            </a:r>
          </a:p>
          <a:p>
            <a:endParaRPr lang="en-US" sz="2800" b="1" dirty="0">
              <a:latin typeface="Kruti Dev 010" pitchFamily="2" charset="0"/>
            </a:endParaRPr>
          </a:p>
          <a:p>
            <a:r>
              <a:rPr lang="en-US" sz="2800" b="1" dirty="0">
                <a:latin typeface="Kruti Dev 010" pitchFamily="2" charset="0"/>
              </a:rPr>
              <a:t>5½ </a:t>
            </a:r>
            <a:r>
              <a:rPr lang="en-US" sz="2800" b="1" dirty="0" err="1">
                <a:latin typeface="Kruti Dev 010" pitchFamily="2" charset="0"/>
              </a:rPr>
              <a:t>tulaokn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ek</a:t>
            </a:r>
            <a:r>
              <a:rPr lang="en-US" sz="2800" b="1" dirty="0">
                <a:latin typeface="Kruti Dev 010" pitchFamily="2" charset="0"/>
              </a:rPr>
              <a:t>/;es</a:t>
            </a:r>
            <a:r>
              <a:rPr lang="en-US" sz="2800" dirty="0">
                <a:latin typeface="Berlin Sans FB" pitchFamily="34" charset="0"/>
              </a:rPr>
              <a:t>(Social media</a:t>
            </a:r>
            <a:r>
              <a:rPr lang="en-US" sz="2800" dirty="0">
                <a:latin typeface="Kruti Dev 010" pitchFamily="2" charset="0"/>
              </a:rPr>
              <a:t>½</a:t>
            </a:r>
          </a:p>
          <a:p>
            <a:endParaRPr lang="en-US" sz="2800" b="1" dirty="0">
              <a:latin typeface="Kruti Dev 010" pitchFamily="2" charset="0"/>
            </a:endParaRPr>
          </a:p>
          <a:p>
            <a:r>
              <a:rPr lang="en-US" sz="2800" b="1" dirty="0">
                <a:latin typeface="Kruti Dev 010" pitchFamily="2" charset="0"/>
              </a:rPr>
              <a:t>6½ /</a:t>
            </a:r>
            <a:r>
              <a:rPr lang="en-US" sz="2800" b="1" dirty="0" err="1">
                <a:latin typeface="Kruti Dev 010" pitchFamily="2" charset="0"/>
              </a:rPr>
              <a:t>keZ</a:t>
            </a:r>
            <a:r>
              <a:rPr lang="en-US" sz="2800" b="1" dirty="0">
                <a:latin typeface="Kruti Dev 010" pitchFamily="2" charset="0"/>
              </a:rPr>
              <a:t> </a:t>
            </a:r>
            <a:endParaRPr lang="en-US" sz="2800" dirty="0">
              <a:latin typeface="Kruti Dev 010" pitchFamily="2" charset="0"/>
            </a:endParaRPr>
          </a:p>
        </p:txBody>
      </p:sp>
      <p:pic>
        <p:nvPicPr>
          <p:cNvPr id="38914" name="Picture 2" descr="C:\Users\pc7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685800"/>
            <a:ext cx="2057400" cy="1234440"/>
          </a:xfrm>
          <a:prstGeom prst="rect">
            <a:avLst/>
          </a:prstGeom>
          <a:noFill/>
        </p:spPr>
      </p:pic>
      <p:pic>
        <p:nvPicPr>
          <p:cNvPr id="38915" name="Picture 3" descr="C:\Users\pc7\Desktop\download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1082" y="2079382"/>
            <a:ext cx="2460031" cy="1342752"/>
          </a:xfrm>
          <a:prstGeom prst="rect">
            <a:avLst/>
          </a:prstGeom>
          <a:noFill/>
        </p:spPr>
      </p:pic>
      <p:pic>
        <p:nvPicPr>
          <p:cNvPr id="38916" name="Picture 4" descr="C:\Users\pc7\Desktop\download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471318"/>
            <a:ext cx="2364495" cy="1295400"/>
          </a:xfrm>
          <a:prstGeom prst="rect">
            <a:avLst/>
          </a:prstGeom>
          <a:noFill/>
        </p:spPr>
      </p:pic>
      <p:pic>
        <p:nvPicPr>
          <p:cNvPr id="38917" name="Picture 5" descr="C:\Users\pc7\Desktop\download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4646" y="1353481"/>
            <a:ext cx="1485900" cy="1581557"/>
          </a:xfrm>
          <a:prstGeom prst="rect">
            <a:avLst/>
          </a:prstGeom>
          <a:noFill/>
        </p:spPr>
      </p:pic>
      <p:pic>
        <p:nvPicPr>
          <p:cNvPr id="10" name="Picture 6" descr="C:\Users\pc7\Desktop\download (3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64722" y="3981120"/>
            <a:ext cx="2087958" cy="1681966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B9A749C-761E-106E-A527-54232C7E7D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410" y="4670522"/>
            <a:ext cx="1704480" cy="16947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8100" y="990600"/>
            <a:ext cx="89154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dirty="0" err="1">
                <a:latin typeface="Kruti Dev 010" pitchFamily="2" charset="0"/>
              </a:rPr>
              <a:t>O;Drh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vkf.k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lekt</a:t>
            </a:r>
            <a:r>
              <a:rPr lang="en-US" sz="2800" dirty="0">
                <a:latin typeface="Kruti Dev 010" pitchFamily="2" charset="0"/>
              </a:rPr>
              <a:t> ;k </a:t>
            </a:r>
            <a:r>
              <a:rPr lang="en-US" sz="2800" dirty="0" err="1">
                <a:latin typeface="Kruti Dev 010" pitchFamily="2" charset="0"/>
              </a:rPr>
              <a:t>nksgksaP;k</a:t>
            </a:r>
            <a:r>
              <a:rPr lang="en-US" sz="2800" dirty="0">
                <a:latin typeface="Kruti Dev 010" pitchFamily="2" charset="0"/>
              </a:rPr>
              <a:t> n`’</a:t>
            </a:r>
            <a:r>
              <a:rPr lang="en-US" sz="2800" dirty="0" err="1">
                <a:latin typeface="Kruti Dev 010" pitchFamily="2" charset="0"/>
              </a:rPr>
              <a:t>Vhus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lekthdj.kkps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fo”ks’k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egRo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vkgs</a:t>
            </a:r>
            <a:r>
              <a:rPr lang="en-US" sz="2800" dirty="0">
                <a:latin typeface="Kruti Dev 010" pitchFamily="2" charset="0"/>
              </a:rPr>
              <a:t>-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dirty="0" err="1">
                <a:latin typeface="Kruti Dev 010" pitchFamily="2" charset="0"/>
              </a:rPr>
              <a:t>lekthdj.kkn~okjs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lektkph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laLd`rh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vkRelkr</a:t>
            </a:r>
            <a:r>
              <a:rPr lang="en-US" sz="2800" dirty="0">
                <a:latin typeface="Kruti Dev 010" pitchFamily="2" charset="0"/>
              </a:rPr>
              <a:t>  </a:t>
            </a:r>
            <a:r>
              <a:rPr lang="en-US" sz="2800" dirty="0" err="1">
                <a:latin typeface="Kruti Dev 010" pitchFamily="2" charset="0"/>
              </a:rPr>
              <a:t>dj</a:t>
            </a:r>
            <a:r>
              <a:rPr lang="en-US" sz="2800" dirty="0">
                <a:latin typeface="Kruti Dev 010" pitchFamily="2" charset="0"/>
              </a:rPr>
              <a:t>.;</a:t>
            </a:r>
            <a:r>
              <a:rPr lang="en-US" sz="2800" dirty="0" err="1">
                <a:latin typeface="Kruti Dev 010" pitchFamily="2" charset="0"/>
              </a:rPr>
              <a:t>kph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O;Drhyk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>
                <a:latin typeface="Kruti Dev 010" pitchFamily="2" charset="0"/>
              </a:rPr>
              <a:t>la/</a:t>
            </a:r>
            <a:r>
              <a:rPr lang="en-US" sz="2800" dirty="0" err="1">
                <a:latin typeface="Kruti Dev 010" pitchFamily="2" charset="0"/>
              </a:rPr>
              <a:t>kh</a:t>
            </a:r>
            <a:r>
              <a:rPr lang="en-US" sz="2800" dirty="0">
                <a:latin typeface="Kruti Dev 010" pitchFamily="2" charset="0"/>
              </a:rPr>
              <a:t>          </a:t>
            </a:r>
            <a:r>
              <a:rPr lang="en-US" sz="2800" dirty="0" err="1">
                <a:latin typeface="Kruti Dev 010" pitchFamily="2" charset="0"/>
              </a:rPr>
              <a:t>feGrs</a:t>
            </a:r>
            <a:r>
              <a:rPr lang="en-US" sz="2800" dirty="0">
                <a:latin typeface="Kruti Dev 010" pitchFamily="2" charset="0"/>
              </a:rPr>
              <a:t>-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dirty="0" err="1">
                <a:latin typeface="Kruti Dev 010" pitchFamily="2" charset="0"/>
              </a:rPr>
              <a:t>O;Drhizek.ksp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lektkdjhrk</a:t>
            </a:r>
            <a:r>
              <a:rPr lang="en-US" sz="2800" dirty="0">
                <a:latin typeface="Kruti Dev 010" pitchFamily="2" charset="0"/>
              </a:rPr>
              <a:t> ns[</a:t>
            </a:r>
            <a:r>
              <a:rPr lang="en-US" sz="2800" dirty="0" err="1">
                <a:latin typeface="Kruti Dev 010" pitchFamily="2" charset="0"/>
              </a:rPr>
              <a:t>khy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lekthdj.kkps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egRo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vkgs</a:t>
            </a:r>
            <a:r>
              <a:rPr lang="en-US" sz="2800" dirty="0">
                <a:latin typeface="Kruti Dev 010" pitchFamily="2" charset="0"/>
              </a:rPr>
              <a:t>-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dirty="0" err="1">
                <a:latin typeface="Kruti Dev 010" pitchFamily="2" charset="0"/>
              </a:rPr>
              <a:t>lekthdj.kkn~okjsp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izR;sd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lektkph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laLd`rh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fVdwu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jkghyh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vkgs</a:t>
            </a:r>
            <a:r>
              <a:rPr lang="en-US" sz="2800" dirty="0">
                <a:latin typeface="Kruti Dev 010" pitchFamily="2" charset="0"/>
              </a:rPr>
              <a:t>-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dirty="0" err="1">
                <a:latin typeface="Kruti Dev 010" pitchFamily="2" charset="0"/>
              </a:rPr>
              <a:t>lekthdj.kkP;k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izdzh;srwu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O;Drh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dRkZO;kph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tk.kho</a:t>
            </a:r>
            <a:r>
              <a:rPr lang="en-US" sz="2800" dirty="0">
                <a:latin typeface="Kruti Dev 010" pitchFamily="2" charset="0"/>
              </a:rPr>
              <a:t>] </a:t>
            </a:r>
            <a:r>
              <a:rPr lang="en-US" sz="2800" dirty="0" err="1">
                <a:latin typeface="Kruti Dev 010" pitchFamily="2" charset="0"/>
              </a:rPr>
              <a:t>lgh</a:t>
            </a:r>
            <a:r>
              <a:rPr lang="en-US" sz="2800" dirty="0">
                <a:latin typeface="Kruti Dev 010" pitchFamily="2" charset="0"/>
              </a:rPr>
              <a:t>’.</a:t>
            </a:r>
            <a:r>
              <a:rPr lang="en-US" sz="2800" dirty="0" err="1">
                <a:latin typeface="Kruti Dev 010" pitchFamily="2" charset="0"/>
              </a:rPr>
              <a:t>kqrk</a:t>
            </a:r>
            <a:r>
              <a:rPr lang="en-US" sz="2800" dirty="0">
                <a:latin typeface="Kruti Dev 010" pitchFamily="2" charset="0"/>
              </a:rPr>
              <a:t>] </a:t>
            </a:r>
            <a:r>
              <a:rPr lang="en-US" sz="2800" dirty="0" err="1">
                <a:latin typeface="Kruti Dev 010" pitchFamily="2" charset="0"/>
              </a:rPr>
              <a:t>lgdk;Z</a:t>
            </a:r>
            <a:r>
              <a:rPr lang="en-US" sz="2800" dirty="0">
                <a:latin typeface="Kruti Dev 010" pitchFamily="2" charset="0"/>
              </a:rPr>
              <a:t>] </a:t>
            </a:r>
            <a:r>
              <a:rPr lang="en-US" sz="2800" dirty="0" err="1">
                <a:latin typeface="Kruti Dev 010" pitchFamily="2" charset="0"/>
              </a:rPr>
              <a:t>vkReh;rk</a:t>
            </a:r>
            <a:r>
              <a:rPr lang="en-US" sz="2800" dirty="0">
                <a:latin typeface="Kruti Dev 010" pitchFamily="2" charset="0"/>
              </a:rPr>
              <a:t>] ,</a:t>
            </a:r>
            <a:r>
              <a:rPr lang="en-US" sz="2800" dirty="0" err="1">
                <a:latin typeface="Kruti Dev 010" pitchFamily="2" charset="0"/>
              </a:rPr>
              <a:t>dkRerk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gs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xq.k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f”kdr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vlrs</a:t>
            </a:r>
            <a:r>
              <a:rPr lang="en-US" sz="2800" dirty="0">
                <a:latin typeface="Kruti Dev 010" pitchFamily="2" charset="0"/>
              </a:rPr>
              <a:t>-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52400"/>
            <a:ext cx="82296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6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lekftdj.kkps</a:t>
            </a:r>
            <a:r>
              <a:rPr lang="en-US" sz="3600" b="1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egRo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5668" y="457200"/>
            <a:ext cx="8184931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err="1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lekftdj.k</a:t>
            </a:r>
            <a:r>
              <a:rPr lang="en-US" sz="3200" b="1" dirty="0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vkf.k</a:t>
            </a:r>
            <a:r>
              <a:rPr lang="en-US" sz="3200" b="1" dirty="0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tkrh</a:t>
            </a:r>
            <a:r>
              <a:rPr lang="en-US" sz="3200" b="1" dirty="0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lang="en-US" sz="3200" b="1" dirty="0" err="1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oxZ</a:t>
            </a:r>
            <a:r>
              <a:rPr lang="en-US" sz="3200" b="1" dirty="0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lang="en-US" sz="3200" b="1" dirty="0" err="1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fyax</a:t>
            </a:r>
            <a:r>
              <a:rPr lang="en-US" sz="3200" b="1" dirty="0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lang="en-US" sz="3200" b="1" dirty="0" err="1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vkf.k</a:t>
            </a:r>
            <a:r>
              <a:rPr lang="en-US" sz="3200" b="1" dirty="0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/</a:t>
            </a:r>
            <a:r>
              <a:rPr lang="en-US" sz="3200" b="1" dirty="0" err="1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kekZph</a:t>
            </a:r>
            <a:r>
              <a:rPr lang="en-US" sz="3200" b="1" dirty="0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Kruti Dev 010" pitchFamily="2" charset="0"/>
                <a:ea typeface="Times New Roman" pitchFamily="18" charset="0"/>
                <a:cs typeface="Times New Roman" pitchFamily="18" charset="0"/>
              </a:rPr>
              <a:t>jpuk</a:t>
            </a:r>
            <a:endParaRPr lang="en-US" sz="3200" b="1" dirty="0">
              <a:latin typeface="Kruti Dev 010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800" dirty="0">
                <a:latin typeface="Berlin Sans FB" pitchFamily="34" charset="0"/>
              </a:rPr>
              <a:t>(Socialization and Construction of Caste, Class, Gender and Religion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057400"/>
            <a:ext cx="7620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b="1" dirty="0" err="1">
                <a:latin typeface="Kruti Dev 010" pitchFamily="2" charset="0"/>
              </a:rPr>
              <a:t>Lkekthdj.k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vkf.k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tkrhph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jpuk</a:t>
            </a:r>
            <a:endParaRPr lang="en-US" sz="2800" b="1" dirty="0">
              <a:latin typeface="Kruti Dev 010" pitchFamily="2" charset="0"/>
            </a:endParaRPr>
          </a:p>
          <a:p>
            <a:pPr marL="457200" lvl="0" indent="-4572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b="1" dirty="0" err="1">
                <a:latin typeface="Kruti Dev 010" pitchFamily="2" charset="0"/>
                <a:cs typeface="Arial" pitchFamily="34" charset="0"/>
              </a:rPr>
              <a:t>Lkekthdj.k</a:t>
            </a:r>
            <a:r>
              <a:rPr lang="en-US" sz="2800" b="1" dirty="0">
                <a:latin typeface="Kruti Dev 010" pitchFamily="2" charset="0"/>
                <a:cs typeface="Arial" pitchFamily="34" charset="0"/>
              </a:rPr>
              <a:t> </a:t>
            </a:r>
            <a:r>
              <a:rPr lang="en-US" sz="2800" b="1" dirty="0" err="1">
                <a:latin typeface="Kruti Dev 010" pitchFamily="2" charset="0"/>
                <a:cs typeface="Arial" pitchFamily="34" charset="0"/>
              </a:rPr>
              <a:t>vkf.k</a:t>
            </a:r>
            <a:r>
              <a:rPr lang="en-US" sz="2800" b="1" dirty="0">
                <a:latin typeface="Kruti Dev 010" pitchFamily="2" charset="0"/>
                <a:cs typeface="Arial" pitchFamily="34" charset="0"/>
              </a:rPr>
              <a:t> </a:t>
            </a:r>
            <a:r>
              <a:rPr lang="en-US" sz="2800" b="1" dirty="0" err="1">
                <a:latin typeface="Kruti Dev 010" pitchFamily="2" charset="0"/>
                <a:cs typeface="Arial" pitchFamily="34" charset="0"/>
              </a:rPr>
              <a:t>oxZ</a:t>
            </a:r>
            <a:r>
              <a:rPr lang="en-US" sz="2800" b="1" dirty="0">
                <a:latin typeface="Kruti Dev 010" pitchFamily="2" charset="0"/>
                <a:cs typeface="Arial" pitchFamily="34" charset="0"/>
              </a:rPr>
              <a:t> </a:t>
            </a:r>
            <a:r>
              <a:rPr lang="en-US" sz="2800" b="1" dirty="0" err="1">
                <a:latin typeface="Kruti Dev 010" pitchFamily="2" charset="0"/>
                <a:cs typeface="Arial" pitchFamily="34" charset="0"/>
              </a:rPr>
              <a:t>jpuk</a:t>
            </a:r>
            <a:endParaRPr lang="en-US" sz="2800" b="1" dirty="0">
              <a:latin typeface="Kruti Dev 010" pitchFamily="2" charset="0"/>
              <a:cs typeface="Arial" pitchFamily="34" charset="0"/>
            </a:endParaRPr>
          </a:p>
          <a:p>
            <a:pPr marL="457200" lvl="0" indent="-4572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b="1" dirty="0" err="1">
                <a:latin typeface="Kruti Dev 010" pitchFamily="2" charset="0"/>
                <a:cs typeface="Arial" pitchFamily="34" charset="0"/>
              </a:rPr>
              <a:t>Lkekthdj.k</a:t>
            </a:r>
            <a:r>
              <a:rPr lang="en-US" sz="2800" b="1" dirty="0">
                <a:latin typeface="Kruti Dev 010" pitchFamily="2" charset="0"/>
                <a:cs typeface="Arial" pitchFamily="34" charset="0"/>
              </a:rPr>
              <a:t> </a:t>
            </a:r>
            <a:r>
              <a:rPr lang="en-US" sz="2800" b="1" dirty="0" err="1">
                <a:latin typeface="Kruti Dev 010" pitchFamily="2" charset="0"/>
                <a:cs typeface="Arial" pitchFamily="34" charset="0"/>
              </a:rPr>
              <a:t>vkf.k</a:t>
            </a:r>
            <a:r>
              <a:rPr lang="en-US" sz="2800" b="1" dirty="0">
                <a:latin typeface="Kruti Dev 010" pitchFamily="2" charset="0"/>
                <a:cs typeface="Arial" pitchFamily="34" charset="0"/>
              </a:rPr>
              <a:t> </a:t>
            </a:r>
            <a:r>
              <a:rPr lang="en-US" sz="2800" b="1" dirty="0" err="1">
                <a:latin typeface="Kruti Dev 010" pitchFamily="2" charset="0"/>
                <a:cs typeface="Arial" pitchFamily="34" charset="0"/>
              </a:rPr>
              <a:t>fyaxjpuk</a:t>
            </a:r>
            <a:endParaRPr lang="en-US" sz="2800" b="1" dirty="0">
              <a:latin typeface="Kruti Dev 010" pitchFamily="2" charset="0"/>
              <a:cs typeface="Arial" pitchFamily="34" charset="0"/>
            </a:endParaRPr>
          </a:p>
          <a:p>
            <a:pPr marL="457200" lvl="0" indent="-4572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b="1" dirty="0" err="1">
                <a:latin typeface="Kruti Dev 010" pitchFamily="2" charset="0"/>
                <a:cs typeface="Arial" pitchFamily="34" charset="0"/>
              </a:rPr>
              <a:t>Lkekthdj.k</a:t>
            </a:r>
            <a:r>
              <a:rPr lang="en-US" sz="2800" b="1" dirty="0">
                <a:latin typeface="Kruti Dev 010" pitchFamily="2" charset="0"/>
                <a:cs typeface="Arial" pitchFamily="34" charset="0"/>
              </a:rPr>
              <a:t> </a:t>
            </a:r>
            <a:r>
              <a:rPr lang="en-US" sz="2800" b="1" dirty="0" err="1">
                <a:latin typeface="Kruti Dev 010" pitchFamily="2" charset="0"/>
                <a:cs typeface="Arial" pitchFamily="34" charset="0"/>
              </a:rPr>
              <a:t>vkf.k</a:t>
            </a:r>
            <a:r>
              <a:rPr lang="en-US" sz="2800" b="1" dirty="0">
                <a:latin typeface="Kruti Dev 010" pitchFamily="2" charset="0"/>
                <a:cs typeface="Arial" pitchFamily="34" charset="0"/>
              </a:rPr>
              <a:t> /</a:t>
            </a:r>
            <a:r>
              <a:rPr lang="en-US" sz="2800" b="1" dirty="0" err="1">
                <a:latin typeface="Kruti Dev 010" pitchFamily="2" charset="0"/>
                <a:cs typeface="Arial" pitchFamily="34" charset="0"/>
              </a:rPr>
              <a:t>keZjpuk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99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-ball\Downloads\thank-you-beautiful-lettering-text-vector-illustration-thank-you-greeting-card-presentation-slide-91719917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"/>
            <a:ext cx="63246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4506</TotalTime>
  <Words>352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daydar</dc:creator>
  <cp:lastModifiedBy>Bagde</cp:lastModifiedBy>
  <cp:revision>696</cp:revision>
  <dcterms:created xsi:type="dcterms:W3CDTF">2012-09-12T10:43:32Z</dcterms:created>
  <dcterms:modified xsi:type="dcterms:W3CDTF">2022-06-07T05:30:35Z</dcterms:modified>
</cp:coreProperties>
</file>