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1"/>
  </p:notesMasterIdLst>
  <p:sldIdLst>
    <p:sldId id="290" r:id="rId2"/>
    <p:sldId id="431" r:id="rId3"/>
    <p:sldId id="432" r:id="rId4"/>
    <p:sldId id="433" r:id="rId5"/>
    <p:sldId id="434" r:id="rId6"/>
    <p:sldId id="435" r:id="rId7"/>
    <p:sldId id="436" r:id="rId8"/>
    <p:sldId id="437" r:id="rId9"/>
    <p:sldId id="43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F16746C-3EF0-4383-92CD-80ECD33F9518}">
          <p14:sldIdLst>
            <p14:sldId id="290"/>
            <p14:sldId id="431"/>
          </p14:sldIdLst>
        </p14:section>
        <p14:section name="Untitled Section" id="{AF0E2F21-E875-4427-9031-36299CDC443F}">
          <p14:sldIdLst>
            <p14:sldId id="432"/>
            <p14:sldId id="433"/>
            <p14:sldId id="434"/>
            <p14:sldId id="435"/>
            <p14:sldId id="436"/>
            <p14:sldId id="437"/>
            <p14:sldId id="43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879" autoAdjust="0"/>
  </p:normalViewPr>
  <p:slideViewPr>
    <p:cSldViewPr>
      <p:cViewPr>
        <p:scale>
          <a:sx n="67" d="100"/>
          <a:sy n="67" d="100"/>
        </p:scale>
        <p:origin x="-146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E6778-BA92-4724-9AA3-BD27EA6A1D56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FED4D-CF1B-4843-8D7C-C2302B8C5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0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812916-3752-4545-B1DF-9165EE5DF9CE}" type="datetimeFigureOut">
              <a:rPr lang="en-US" smtClean="0"/>
              <a:pPr/>
              <a:t>07-Jun-22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B4C19D-4533-4FCD-9BCC-3029DEF44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438400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050" y="2362200"/>
            <a:ext cx="9144000" cy="30162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030A0"/>
                </a:solidFill>
                <a:latin typeface="Old English Text MT" pitchFamily="66" charset="0"/>
                <a:cs typeface="Times New Roman" pitchFamily="18" charset="0"/>
              </a:rPr>
              <a:t>Department of Sociology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Dr. PRAKASH SONAK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HEAD 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DEPARTMENT OF SOCIOLOGY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83BFDDA-D1ED-4D84-982B-928F08D33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6" y="0"/>
            <a:ext cx="9036828" cy="24744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106271"/>
            <a:ext cx="8153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fi&lt;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hvarxZr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vkf.k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vkarj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fi&lt;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îkrhy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la?k"kZ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Kruti Dev 010" pitchFamily="2" charset="0"/>
              <a:ea typeface="Times New Roman" pitchFamily="18" charset="0"/>
              <a:cs typeface="Kruti Dev 010" pitchFamily="2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APS-DV-Priyanka" pitchFamily="2" charset="0"/>
                <a:ea typeface="Times New Roman" pitchFamily="18" charset="0"/>
                <a:cs typeface="Kruti Dev 010" pitchFamily="2" charset="0"/>
              </a:rPr>
              <a:t>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7030A0"/>
                </a:solidFill>
                <a:latin typeface="+mj-lt"/>
                <a:ea typeface="Times New Roman" pitchFamily="18" charset="0"/>
                <a:cs typeface="Kruti Dev 010" pitchFamily="2" charset="0"/>
              </a:rPr>
              <a:t>(Intra Generational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7030A0"/>
                </a:solidFill>
                <a:latin typeface="+mj-lt"/>
                <a:ea typeface="Times New Roman" pitchFamily="18" charset="0"/>
                <a:cs typeface="Kruti Dev 010" pitchFamily="2" charset="0"/>
              </a:rPr>
              <a:t>Inter Generational Conflict)</a:t>
            </a:r>
            <a:endParaRPr kumimoji="0" lang="en-US" sz="4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28600"/>
            <a:ext cx="86868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ch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-,- </a:t>
            </a: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r`rh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;          ;</a:t>
            </a: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qfuV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&amp; 2       </a:t>
            </a:r>
            <a:r>
              <a:rPr lang="en-US" sz="3500" b="1" dirty="0" err="1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lsehLVj</a:t>
            </a:r>
            <a:r>
              <a:rPr lang="en-US" sz="3500" b="1" dirty="0">
                <a:solidFill>
                  <a:schemeClr val="tx1"/>
                </a:solidFill>
                <a:latin typeface="Kruti Dev 010" pitchFamily="2" charset="0"/>
                <a:ea typeface="Times New Roman" pitchFamily="18" charset="0"/>
                <a:cs typeface="Kruti Dev 010" pitchFamily="2" charset="0"/>
              </a:rPr>
              <a:t> &amp; 5</a:t>
            </a:r>
            <a:endParaRPr lang="en-US" sz="3500" dirty="0">
              <a:solidFill>
                <a:schemeClr val="tx1"/>
              </a:solidFill>
              <a:latin typeface="Kruti Dev 010" pitchFamily="2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3531" y="176528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700" dirty="0">
                <a:latin typeface="Kruti Dev 010" pitchFamily="2" charset="0"/>
              </a:rPr>
              <a:t>~</a:t>
            </a:r>
            <a:r>
              <a:rPr lang="en-US" sz="2700" dirty="0" err="1">
                <a:latin typeface="Kruti Dev 010" pitchFamily="2" charset="0"/>
              </a:rPr>
              <a:t>dqVwackrhy</a:t>
            </a:r>
            <a:r>
              <a:rPr lang="en-US" sz="2700" dirty="0">
                <a:latin typeface="Kruti Dev 010" pitchFamily="2" charset="0"/>
              </a:rPr>
              <a:t> ,</a:t>
            </a:r>
            <a:r>
              <a:rPr lang="en-US" sz="2700" dirty="0" err="1">
                <a:latin typeface="Kruti Dev 010" pitchFamily="2" charset="0"/>
              </a:rPr>
              <a:t>dk</a:t>
            </a:r>
            <a:r>
              <a:rPr lang="en-US" sz="2700" dirty="0">
                <a:latin typeface="Kruti Dev 010" pitchFamily="2" charset="0"/>
              </a:rPr>
              <a:t> fi&lt;</a:t>
            </a:r>
            <a:r>
              <a:rPr lang="en-US" sz="2700" dirty="0" err="1">
                <a:latin typeface="Kruti Dev 010" pitchFamily="2" charset="0"/>
              </a:rPr>
              <a:t>hrhy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lnL;kae</a:t>
            </a:r>
            <a:r>
              <a:rPr lang="en-US" sz="2700" dirty="0">
                <a:latin typeface="Kruti Dev 010" pitchFamily="2" charset="0"/>
              </a:rPr>
              <a:t>/;s </a:t>
            </a:r>
            <a:r>
              <a:rPr lang="en-US" sz="2700" dirty="0" err="1">
                <a:latin typeface="Kruti Dev 010" pitchFamily="2" charset="0"/>
              </a:rPr>
              <a:t>erHksn</a:t>
            </a:r>
            <a:r>
              <a:rPr lang="en-US" sz="2700" dirty="0">
                <a:latin typeface="Kruti Dev 010" pitchFamily="2" charset="0"/>
              </a:rPr>
              <a:t> o </a:t>
            </a:r>
            <a:r>
              <a:rPr lang="en-US" sz="2700" dirty="0" err="1">
                <a:latin typeface="Kruti Dev 010" pitchFamily="2" charset="0"/>
              </a:rPr>
              <a:t>fojks</a:t>
            </a:r>
            <a:r>
              <a:rPr lang="en-US" sz="2700" dirty="0">
                <a:latin typeface="Kruti Dev 010" pitchFamily="2" charset="0"/>
              </a:rPr>
              <a:t>/</a:t>
            </a:r>
            <a:r>
              <a:rPr lang="en-US" sz="2700" dirty="0" err="1">
                <a:latin typeface="Kruti Dev 010" pitchFamily="2" charset="0"/>
              </a:rPr>
              <a:t>kkrwu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rk.kr.kko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vkf.k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HkkaM.ks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gksrkr</a:t>
            </a:r>
            <a:r>
              <a:rPr lang="en-US" sz="2700" dirty="0">
                <a:latin typeface="Kruti Dev 010" pitchFamily="2" charset="0"/>
              </a:rPr>
              <a:t>- ;</a:t>
            </a:r>
            <a:r>
              <a:rPr lang="en-US" sz="2700" dirty="0" err="1">
                <a:latin typeface="Kruti Dev 010" pitchFamily="2" charset="0"/>
              </a:rPr>
              <a:t>kykp</a:t>
            </a:r>
            <a:r>
              <a:rPr lang="en-US" sz="2700" dirty="0">
                <a:latin typeface="Kruti Dev 010" pitchFamily="2" charset="0"/>
              </a:rPr>
              <a:t> fi&lt;</a:t>
            </a:r>
            <a:r>
              <a:rPr lang="en-US" sz="2700" dirty="0" err="1">
                <a:latin typeface="Kruti Dev 010" pitchFamily="2" charset="0"/>
              </a:rPr>
              <a:t>hvarxZr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la?k"kZ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vls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Eg.krkr</a:t>
            </a:r>
            <a:r>
              <a:rPr lang="en-US" sz="2700" dirty="0">
                <a:latin typeface="Kruti Dev 010" pitchFamily="2" charset="0"/>
              </a:rPr>
              <a:t>-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sz="2700" dirty="0">
              <a:latin typeface="Kruti Dev 010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vk</a:t>
            </a:r>
            <a:r>
              <a:rPr lang="en-US" sz="2700" dirty="0">
                <a:latin typeface="Kruti Dev 010" pitchFamily="2" charset="0"/>
              </a:rPr>
              <a:t>/</a:t>
            </a:r>
            <a:r>
              <a:rPr lang="en-US" sz="2700" dirty="0" err="1">
                <a:latin typeface="Kruti Dev 010" pitchFamily="2" charset="0"/>
              </a:rPr>
              <a:t>kqfud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dkGkrhy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cnyrh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ewY;s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f'k</a:t>
            </a:r>
            <a:r>
              <a:rPr lang="en-US" sz="2700" dirty="0">
                <a:latin typeface="Kruti Dev 010" pitchFamily="2" charset="0"/>
              </a:rPr>
              <a:t>{</a:t>
            </a:r>
            <a:r>
              <a:rPr lang="en-US" sz="2700" dirty="0" err="1">
                <a:latin typeface="Kruti Dev 010" pitchFamily="2" charset="0"/>
              </a:rPr>
              <a:t>k.kkpk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çlkj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vkfFkZd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Lokoyacu</a:t>
            </a:r>
            <a:r>
              <a:rPr lang="en-US" sz="2700" dirty="0">
                <a:latin typeface="Kruti Dev 010" pitchFamily="2" charset="0"/>
              </a:rPr>
              <a:t>] </a:t>
            </a:r>
            <a:r>
              <a:rPr lang="en-US" sz="2700" dirty="0" err="1">
                <a:latin typeface="Kruti Dev 010" pitchFamily="2" charset="0"/>
              </a:rPr>
              <a:t>fL</a:t>
            </a:r>
            <a:r>
              <a:rPr lang="en-US" sz="2700" dirty="0">
                <a:latin typeface="Kruti Dev 010" pitchFamily="2" charset="0"/>
              </a:rPr>
              <a:t>=;</a:t>
            </a:r>
            <a:r>
              <a:rPr lang="en-US" sz="2700" dirty="0" err="1">
                <a:latin typeface="Kruti Dev 010" pitchFamily="2" charset="0"/>
              </a:rPr>
              <a:t>kauh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uksdjh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dj.ks</a:t>
            </a:r>
            <a:r>
              <a:rPr lang="en-US" sz="2700" dirty="0">
                <a:latin typeface="Kruti Dev 010" pitchFamily="2" charset="0"/>
              </a:rPr>
              <a:t>] </a:t>
            </a:r>
            <a:r>
              <a:rPr lang="en-US" sz="2700" dirty="0" err="1">
                <a:latin typeface="Kruti Dev 010" pitchFamily="2" charset="0"/>
              </a:rPr>
              <a:t>O;fäoknh</a:t>
            </a:r>
            <a:r>
              <a:rPr lang="en-US" sz="2700" dirty="0">
                <a:latin typeface="Kruti Dev 010" pitchFamily="2" charset="0"/>
              </a:rPr>
              <a:t> fopkjlj.kh] </a:t>
            </a:r>
            <a:r>
              <a:rPr lang="en-US" sz="2700" dirty="0" err="1">
                <a:latin typeface="Kruti Dev 010" pitchFamily="2" charset="0"/>
              </a:rPr>
              <a:t>foHkä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dqVwackps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 smtClean="0">
                <a:latin typeface="Kruti Dev 010" pitchFamily="2" charset="0"/>
              </a:rPr>
              <a:t>çpyu</a:t>
            </a:r>
            <a:r>
              <a:rPr lang="en-US" sz="2700" dirty="0" smtClean="0">
                <a:latin typeface="Kruti Dev 010" pitchFamily="2" charset="0"/>
              </a:rPr>
              <a:t>] </a:t>
            </a:r>
            <a:r>
              <a:rPr lang="en-US" sz="2700" dirty="0" err="1">
                <a:latin typeface="Kruti Dev 010" pitchFamily="2" charset="0"/>
              </a:rPr>
              <a:t>lerkoknh</a:t>
            </a:r>
            <a:r>
              <a:rPr lang="en-US" sz="2700" dirty="0">
                <a:latin typeface="Kruti Dev 010" pitchFamily="2" charset="0"/>
              </a:rPr>
              <a:t> –"</a:t>
            </a:r>
            <a:r>
              <a:rPr lang="en-US" sz="2700" dirty="0" err="1">
                <a:latin typeface="Kruti Dev 010" pitchFamily="2" charset="0"/>
              </a:rPr>
              <a:t>Vhdks.k</a:t>
            </a:r>
            <a:r>
              <a:rPr lang="en-US" sz="2700" dirty="0">
                <a:latin typeface="Kruti Dev 010" pitchFamily="2" charset="0"/>
              </a:rPr>
              <a:t>] </a:t>
            </a:r>
            <a:r>
              <a:rPr lang="en-US" sz="2700" dirty="0" err="1">
                <a:latin typeface="Kruti Dev 010" pitchFamily="2" charset="0"/>
              </a:rPr>
              <a:t>çkS</a:t>
            </a:r>
            <a:r>
              <a:rPr lang="en-US" sz="2700" dirty="0">
                <a:latin typeface="Kruti Dev 010" pitchFamily="2" charset="0"/>
              </a:rPr>
              <a:t>&lt; </a:t>
            </a:r>
            <a:r>
              <a:rPr lang="en-US" sz="2700" dirty="0" err="1">
                <a:latin typeface="Kruti Dev 010" pitchFamily="2" charset="0"/>
              </a:rPr>
              <a:t>fookg</a:t>
            </a:r>
            <a:r>
              <a:rPr lang="en-US" sz="2700" dirty="0">
                <a:latin typeface="Kruti Dev 010" pitchFamily="2" charset="0"/>
              </a:rPr>
              <a:t>] </a:t>
            </a:r>
            <a:r>
              <a:rPr lang="en-US" sz="2700" dirty="0" err="1">
                <a:latin typeface="Kruti Dev 010" pitchFamily="2" charset="0"/>
              </a:rPr>
              <a:t>bR;knh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dkj.kkeqGs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smtClean="0">
                <a:latin typeface="Kruti Dev 010" pitchFamily="2" charset="0"/>
              </a:rPr>
              <a:t>fi&lt;h </a:t>
            </a:r>
            <a:r>
              <a:rPr lang="en-US" sz="2700" dirty="0" err="1">
                <a:latin typeface="Kruti Dev 010" pitchFamily="2" charset="0"/>
              </a:rPr>
              <a:t>varxZr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rk.k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r.kkokps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çek.k</a:t>
            </a:r>
            <a:r>
              <a:rPr lang="en-US" sz="2700" dirty="0">
                <a:latin typeface="Kruti Dev 010" pitchFamily="2" charset="0"/>
              </a:rPr>
              <a:t> ok&lt;</a:t>
            </a:r>
            <a:r>
              <a:rPr lang="en-US" sz="2700" dirty="0" err="1">
                <a:latin typeface="Kruti Dev 010" pitchFamily="2" charset="0"/>
              </a:rPr>
              <a:t>ys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vkgs</a:t>
            </a:r>
            <a:r>
              <a:rPr lang="en-US" sz="2700" dirty="0">
                <a:latin typeface="Kruti Dev 010" pitchFamily="2" charset="0"/>
              </a:rPr>
              <a:t>- 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381000"/>
            <a:ext cx="67818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Kruti Dev 010" pitchFamily="2" charset="0"/>
              </a:rPr>
              <a:t>fi&lt;h </a:t>
            </a:r>
            <a:r>
              <a:rPr lang="en-US" sz="4400" b="1" dirty="0" err="1">
                <a:latin typeface="Kruti Dev 010" pitchFamily="2" charset="0"/>
              </a:rPr>
              <a:t>varxZr</a:t>
            </a:r>
            <a:r>
              <a:rPr lang="en-US" sz="4400" b="1" dirty="0">
                <a:latin typeface="Kruti Dev 010" pitchFamily="2" charset="0"/>
              </a:rPr>
              <a:t> </a:t>
            </a:r>
            <a:r>
              <a:rPr lang="en-US" sz="4400" b="1" dirty="0" err="1">
                <a:latin typeface="Kruti Dev 010" pitchFamily="2" charset="0"/>
              </a:rPr>
              <a:t>la?k"kZ</a:t>
            </a:r>
            <a:r>
              <a:rPr lang="en-US" sz="4400" dirty="0"/>
              <a:t>  </a:t>
            </a:r>
          </a:p>
          <a:p>
            <a:r>
              <a:rPr lang="en-US" sz="2700" b="1" dirty="0"/>
              <a:t>(Intra Generational Conflict)</a:t>
            </a:r>
            <a:endParaRPr lang="en-US" sz="27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1219200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Kruti Dev 010" pitchFamily="2" charset="0"/>
              </a:rPr>
              <a:t>*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914400"/>
            <a:ext cx="7086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iq</a:t>
            </a:r>
            <a:r>
              <a:rPr lang="en-US" sz="2700" b="1" dirty="0">
                <a:latin typeface="Kruti Dev 010" pitchFamily="2" charset="0"/>
              </a:rPr>
              <a:t>:"</a:t>
            </a:r>
            <a:r>
              <a:rPr lang="en-US" sz="2700" b="1" dirty="0" err="1">
                <a:latin typeface="Kruti Dev 010" pitchFamily="2" charset="0"/>
              </a:rPr>
              <a:t>klÙkkd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dqVwac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i</a:t>
            </a:r>
            <a:r>
              <a:rPr lang="en-US" sz="2700" b="1" dirty="0">
                <a:latin typeface="Kruti Dev 010" pitchFamily="2" charset="0"/>
              </a:rPr>
              <a:t>/</a:t>
            </a:r>
            <a:r>
              <a:rPr lang="en-US" sz="2700" b="1" dirty="0" err="1">
                <a:latin typeface="Kruti Dev 010" pitchFamily="2" charset="0"/>
              </a:rPr>
              <a:t>nrh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LokFkhZ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o`Ùkh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ewY;kae</a:t>
            </a:r>
            <a:r>
              <a:rPr lang="en-US" sz="2700" b="1" dirty="0">
                <a:latin typeface="Kruti Dev 010" pitchFamily="2" charset="0"/>
              </a:rPr>
              <a:t>/</a:t>
            </a:r>
            <a:r>
              <a:rPr lang="en-US" sz="2700" b="1" dirty="0" err="1">
                <a:latin typeface="Kruti Dev 010" pitchFamily="2" charset="0"/>
              </a:rPr>
              <a:t>khy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fHkUurk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fojks</a:t>
            </a:r>
            <a:r>
              <a:rPr lang="en-US" sz="2700" b="1" dirty="0">
                <a:latin typeface="Kruti Dev 010" pitchFamily="2" charset="0"/>
              </a:rPr>
              <a:t>/</a:t>
            </a:r>
            <a:r>
              <a:rPr lang="en-US" sz="2700" b="1" dirty="0" err="1">
                <a:latin typeface="Kruti Dev 010" pitchFamily="2" charset="0"/>
              </a:rPr>
              <a:t>kh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LoHkko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O;ähxr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mfí"V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vkf.k</a:t>
            </a:r>
            <a:r>
              <a:rPr lang="en-US" sz="2700" b="1" dirty="0">
                <a:latin typeface="Kruti Dev 010" pitchFamily="2" charset="0"/>
              </a:rPr>
              <a:t> /;s; 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uO;k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fopkjkapk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çHkko</a:t>
            </a:r>
            <a:endParaRPr lang="en-US" sz="2700" b="1" dirty="0">
              <a:latin typeface="Kruti Dev 01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279" y="381000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>
                <a:latin typeface="Kruti Dev 010" pitchFamily="2" charset="0"/>
              </a:rPr>
              <a:t>fi&lt;</a:t>
            </a:r>
            <a:r>
              <a:rPr lang="en-US" sz="4400" b="1" u="sng" dirty="0" err="1">
                <a:latin typeface="Kruti Dev 010" pitchFamily="2" charset="0"/>
              </a:rPr>
              <a:t>hvarxZr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la?k"kZ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fuekZ.k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gks</a:t>
            </a:r>
            <a:r>
              <a:rPr lang="en-US" sz="4400" b="1" u="sng" dirty="0">
                <a:latin typeface="Kruti Dev 010" pitchFamily="2" charset="0"/>
              </a:rPr>
              <a:t>.;</a:t>
            </a:r>
            <a:r>
              <a:rPr lang="en-US" sz="4400" b="1" u="sng" dirty="0" err="1">
                <a:latin typeface="Kruti Dev 010" pitchFamily="2" charset="0"/>
              </a:rPr>
              <a:t>kph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dkj.ks</a:t>
            </a:r>
            <a:endParaRPr lang="en-US" sz="4400" b="1" u="sng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7848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>
                <a:latin typeface="Kruti Dev 010" pitchFamily="2" charset="0"/>
              </a:rPr>
              <a:t>fi&lt;</a:t>
            </a:r>
            <a:r>
              <a:rPr lang="en-US" sz="4400" b="1" u="sng" dirty="0" err="1">
                <a:latin typeface="Kruti Dev 010" pitchFamily="2" charset="0"/>
              </a:rPr>
              <a:t>hvarxZr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la?k"kZ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deh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dj</a:t>
            </a:r>
            <a:r>
              <a:rPr lang="en-US" sz="4400" b="1" u="sng" dirty="0">
                <a:latin typeface="Kruti Dev 010" pitchFamily="2" charset="0"/>
              </a:rPr>
              <a:t>.;</a:t>
            </a:r>
            <a:r>
              <a:rPr lang="en-US" sz="4400" b="1" u="sng" dirty="0" err="1">
                <a:latin typeface="Kruti Dev 010" pitchFamily="2" charset="0"/>
              </a:rPr>
              <a:t>kps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mik</a:t>
            </a:r>
            <a:r>
              <a:rPr lang="en-US" sz="4400" b="1" u="sng" dirty="0">
                <a:latin typeface="Kruti Dev 010" pitchFamily="2" charset="0"/>
              </a:rPr>
              <a:t>;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848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lekt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çcks</a:t>
            </a:r>
            <a:r>
              <a:rPr lang="en-US" sz="2700" b="1" dirty="0">
                <a:latin typeface="Kruti Dev 010" pitchFamily="2" charset="0"/>
              </a:rPr>
              <a:t>/</a:t>
            </a:r>
            <a:r>
              <a:rPr lang="en-US" sz="2700" b="1" dirty="0" err="1">
                <a:latin typeface="Kruti Dev 010" pitchFamily="2" charset="0"/>
              </a:rPr>
              <a:t>ku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 smtClean="0">
                <a:latin typeface="Kruti Dev 010" pitchFamily="2" charset="0"/>
              </a:rPr>
              <a:t>lekt</a:t>
            </a:r>
            <a:r>
              <a:rPr lang="en-US" sz="2700" b="1" dirty="0" smtClean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fuekZ.k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dj.ks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lkekftd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esGkO;kps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vk;kstu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dj.ks</a:t>
            </a:r>
            <a:r>
              <a:rPr lang="en-US" sz="2700" b="1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ewY;kfHkeq</a:t>
            </a:r>
            <a:r>
              <a:rPr lang="en-US" sz="2700" b="1" dirty="0">
                <a:latin typeface="Kruti Dev 010" pitchFamily="2" charset="0"/>
              </a:rPr>
              <a:t>[k </a:t>
            </a:r>
            <a:r>
              <a:rPr lang="en-US" sz="2700" b="1" dirty="0" err="1">
                <a:latin typeface="Kruti Dev 010" pitchFamily="2" charset="0"/>
              </a:rPr>
              <a:t>f'k</a:t>
            </a:r>
            <a:r>
              <a:rPr lang="en-US" sz="2700" b="1" dirty="0">
                <a:latin typeface="Kruti Dev 010" pitchFamily="2" charset="0"/>
              </a:rPr>
              <a:t>{</a:t>
            </a:r>
            <a:r>
              <a:rPr lang="en-US" sz="2700" b="1" dirty="0" err="1">
                <a:latin typeface="Kruti Dev 010" pitchFamily="2" charset="0"/>
              </a:rPr>
              <a:t>k.k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nss.ks</a:t>
            </a:r>
            <a:endParaRPr lang="en-US" sz="2700" b="1" dirty="0">
              <a:latin typeface="Kruti Dev 010" pitchFamily="2" charset="0"/>
            </a:endParaRP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b="1" dirty="0" err="1">
                <a:latin typeface="Kruti Dev 010" pitchFamily="2" charset="0"/>
              </a:rPr>
              <a:t>xq.kkRed</a:t>
            </a:r>
            <a:r>
              <a:rPr lang="en-US" sz="2700" b="1" dirty="0">
                <a:latin typeface="Kruti Dev 010" pitchFamily="2" charset="0"/>
              </a:rPr>
              <a:t> Li/</a:t>
            </a:r>
            <a:r>
              <a:rPr lang="en-US" sz="2700" b="1" dirty="0" err="1">
                <a:latin typeface="Kruti Dev 010" pitchFamily="2" charset="0"/>
              </a:rPr>
              <a:t>kkZ</a:t>
            </a:r>
            <a:endParaRPr lang="en-US" sz="2700" b="1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786825"/>
            <a:ext cx="78486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>
                <a:latin typeface="Kruti Dev 010" pitchFamily="2" charset="0"/>
              </a:rPr>
              <a:t>vkarjfi</a:t>
            </a:r>
            <a:r>
              <a:rPr lang="en-US" sz="4400" b="1" u="sng" dirty="0">
                <a:latin typeface="Kruti Dev 010" pitchFamily="2" charset="0"/>
              </a:rPr>
              <a:t>&lt;</a:t>
            </a:r>
            <a:r>
              <a:rPr lang="en-US" sz="4400" b="1" u="sng" dirty="0" err="1">
                <a:latin typeface="Kruti Dev 010" pitchFamily="2" charset="0"/>
              </a:rPr>
              <a:t>îkrhy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la?k"kZ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3600" b="1" u="sng" dirty="0">
                <a:latin typeface="APS-DV-SURESH" pitchFamily="2" charset="0"/>
              </a:rPr>
              <a:t> </a:t>
            </a:r>
          </a:p>
          <a:p>
            <a:r>
              <a:rPr lang="en-US" sz="2700" b="1" u="sng" dirty="0"/>
              <a:t>(Intra Generational Conflict) 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305124"/>
            <a:ext cx="6934200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700" b="1" dirty="0">
                <a:latin typeface="Kruti Dev 010" pitchFamily="2" charset="0"/>
              </a:rPr>
              <a:t>,</a:t>
            </a:r>
            <a:r>
              <a:rPr lang="en-US" sz="2700" b="1" dirty="0" err="1">
                <a:latin typeface="Kruti Dev 010" pitchFamily="2" charset="0"/>
              </a:rPr>
              <a:t>dkp</a:t>
            </a:r>
            <a:r>
              <a:rPr lang="en-US" sz="2700" b="1" dirty="0">
                <a:latin typeface="Kruti Dev 010" pitchFamily="2" charset="0"/>
              </a:rPr>
              <a:t> fi&lt;</a:t>
            </a:r>
            <a:r>
              <a:rPr lang="en-US" sz="2700" b="1" dirty="0" err="1">
                <a:latin typeface="Kruti Dev 010" pitchFamily="2" charset="0"/>
              </a:rPr>
              <a:t>hrhy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O;ähe</a:t>
            </a:r>
            <a:r>
              <a:rPr lang="en-US" sz="2700" b="1" dirty="0">
                <a:latin typeface="Kruti Dev 010" pitchFamily="2" charset="0"/>
              </a:rPr>
              <a:t>/</a:t>
            </a:r>
            <a:r>
              <a:rPr lang="en-US" sz="2700" b="1" dirty="0" err="1">
                <a:latin typeface="Kruti Dev 010" pitchFamily="2" charset="0"/>
              </a:rPr>
              <a:t>khy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la?k"kZ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gk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varxZr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Lo:ikpk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la?k"kZ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vlrks</a:t>
            </a:r>
            <a:r>
              <a:rPr lang="en-US" sz="2700" b="1" dirty="0">
                <a:latin typeface="Kruti Dev 010" pitchFamily="2" charset="0"/>
              </a:rPr>
              <a:t>- </a:t>
            </a:r>
            <a:r>
              <a:rPr lang="en-US" sz="2700" b="1" dirty="0" err="1">
                <a:latin typeface="Kruti Dev 010" pitchFamily="2" charset="0"/>
              </a:rPr>
              <a:t>rj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vkarjfi</a:t>
            </a:r>
            <a:r>
              <a:rPr lang="en-US" sz="2700" b="1" dirty="0">
                <a:latin typeface="Kruti Dev 010" pitchFamily="2" charset="0"/>
              </a:rPr>
              <a:t>&lt;h; </a:t>
            </a:r>
            <a:r>
              <a:rPr lang="en-US" sz="2700" b="1" dirty="0" err="1">
                <a:latin typeface="Kruti Dev 010" pitchFamily="2" charset="0"/>
              </a:rPr>
              <a:t>la?k"kZ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gk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nksu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osxosxG;k</a:t>
            </a:r>
            <a:r>
              <a:rPr lang="en-US" sz="2700" b="1" dirty="0">
                <a:latin typeface="Kruti Dev 010" pitchFamily="2" charset="0"/>
              </a:rPr>
              <a:t> fi&lt;</a:t>
            </a:r>
            <a:r>
              <a:rPr lang="en-US" sz="2700" b="1" dirty="0" err="1">
                <a:latin typeface="Kruti Dev 010" pitchFamily="2" charset="0"/>
              </a:rPr>
              <a:t>îkae</a:t>
            </a:r>
            <a:r>
              <a:rPr lang="en-US" sz="2700" b="1" dirty="0">
                <a:latin typeface="Kruti Dev 010" pitchFamily="2" charset="0"/>
              </a:rPr>
              <a:t>/</a:t>
            </a:r>
            <a:r>
              <a:rPr lang="en-US" sz="2700" b="1" dirty="0" err="1">
                <a:latin typeface="Kruti Dev 010" pitchFamily="2" charset="0"/>
              </a:rPr>
              <a:t>khy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la?k"kZ</a:t>
            </a:r>
            <a:r>
              <a:rPr lang="en-US" sz="2700" b="1" dirty="0">
                <a:latin typeface="Kruti Dev 010" pitchFamily="2" charset="0"/>
              </a:rPr>
              <a:t> </a:t>
            </a:r>
            <a:r>
              <a:rPr lang="en-US" sz="2700" b="1" dirty="0" err="1">
                <a:latin typeface="Kruti Dev 010" pitchFamily="2" charset="0"/>
              </a:rPr>
              <a:t>vlrks</a:t>
            </a:r>
            <a:r>
              <a:rPr lang="en-US" sz="2700" b="1" dirty="0">
                <a:latin typeface="Kruti Dev 010" pitchFamily="2" charset="0"/>
              </a:rPr>
              <a:t>-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820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>
                <a:latin typeface="Kruti Dev 010" pitchFamily="2" charset="0"/>
              </a:rPr>
              <a:t>vkarjfi</a:t>
            </a:r>
            <a:r>
              <a:rPr lang="en-US" sz="4400" b="1" u="sng" dirty="0">
                <a:latin typeface="Kruti Dev 010" pitchFamily="2" charset="0"/>
              </a:rPr>
              <a:t>&lt;</a:t>
            </a:r>
            <a:r>
              <a:rPr lang="en-US" sz="4400" b="1" u="sng" dirty="0" err="1">
                <a:latin typeface="Kruti Dev 010" pitchFamily="2" charset="0"/>
              </a:rPr>
              <a:t>îkrhy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la?k"kkZph</a:t>
            </a:r>
            <a:r>
              <a:rPr lang="en-US" sz="4400" b="1" u="sng" dirty="0">
                <a:latin typeface="Kruti Dev 010" pitchFamily="2" charset="0"/>
              </a:rPr>
              <a:t> </a:t>
            </a:r>
            <a:r>
              <a:rPr lang="en-US" sz="4400" b="1" u="sng" dirty="0" err="1">
                <a:latin typeface="Kruti Dev 010" pitchFamily="2" charset="0"/>
              </a:rPr>
              <a:t>dkj.ks</a:t>
            </a:r>
            <a:r>
              <a:rPr lang="en-US" sz="4400" b="1" u="sng" dirty="0">
                <a:latin typeface="Kruti Dev 010" pitchFamily="2" charset="0"/>
              </a:rPr>
              <a:t> </a:t>
            </a:r>
          </a:p>
          <a:p>
            <a:r>
              <a:rPr lang="en-US" sz="2700" b="1" u="sng" dirty="0"/>
              <a:t>(</a:t>
            </a:r>
            <a:r>
              <a:rPr lang="en-US" sz="2700" b="1" u="sng" dirty="0" err="1"/>
              <a:t>Couses</a:t>
            </a:r>
            <a:r>
              <a:rPr lang="en-US" sz="2700" b="1" u="sng" dirty="0"/>
              <a:t> of Intra Generational Conflict)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391483"/>
            <a:ext cx="8077200" cy="42473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tqU;k</a:t>
            </a:r>
            <a:r>
              <a:rPr lang="en-US" sz="2700" dirty="0">
                <a:latin typeface="Kruti Dev 010" pitchFamily="2" charset="0"/>
              </a:rPr>
              <a:t> fi&lt;</a:t>
            </a:r>
            <a:r>
              <a:rPr lang="en-US" sz="2700" dirty="0" err="1">
                <a:latin typeface="Kruti Dev 010" pitchFamily="2" charset="0"/>
              </a:rPr>
              <a:t>hP;k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yksdkaph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lÙkk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eqykae</a:t>
            </a:r>
            <a:r>
              <a:rPr lang="en-US" sz="2700" dirty="0">
                <a:latin typeface="Kruti Dev 010" pitchFamily="2" charset="0"/>
              </a:rPr>
              <a:t>/;s </a:t>
            </a:r>
            <a:r>
              <a:rPr lang="en-US" sz="2700" dirty="0" err="1">
                <a:latin typeface="Kruti Dev 010" pitchFamily="2" charset="0"/>
              </a:rPr>
              <a:t>ikydkis</a:t>
            </a:r>
            <a:r>
              <a:rPr lang="en-US" sz="2700" dirty="0">
                <a:latin typeface="Kruti Dev 010" pitchFamily="2" charset="0"/>
              </a:rPr>
              <a:t>{</a:t>
            </a:r>
            <a:r>
              <a:rPr lang="en-US" sz="2700" dirty="0" err="1">
                <a:latin typeface="Kruti Dev 010" pitchFamily="2" charset="0"/>
              </a:rPr>
              <a:t>kk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vf</a:t>
            </a:r>
            <a:r>
              <a:rPr lang="en-US" sz="2700" dirty="0">
                <a:latin typeface="Kruti Dev 010" pitchFamily="2" charset="0"/>
              </a:rPr>
              <a:t>/</a:t>
            </a:r>
            <a:r>
              <a:rPr lang="en-US" sz="2700" dirty="0" err="1">
                <a:latin typeface="Kruti Dev 010" pitchFamily="2" charset="0"/>
              </a:rPr>
              <a:t>kd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çxrh'khy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vl</a:t>
            </a:r>
            <a:r>
              <a:rPr lang="en-US" sz="2700" dirty="0">
                <a:latin typeface="Kruti Dev 010" pitchFamily="2" charset="0"/>
              </a:rPr>
              <a:t>.;</a:t>
            </a:r>
            <a:r>
              <a:rPr lang="en-US" sz="2700" dirty="0" err="1">
                <a:latin typeface="Kruti Dev 010" pitchFamily="2" charset="0"/>
              </a:rPr>
              <a:t>kph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Hkkouk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O;ähoknkP;k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fodklke</a:t>
            </a:r>
            <a:r>
              <a:rPr lang="en-US" sz="2700" dirty="0">
                <a:latin typeface="Kruti Dev 010" pitchFamily="2" charset="0"/>
              </a:rPr>
              <a:t>/;s </a:t>
            </a:r>
            <a:r>
              <a:rPr lang="en-US" sz="2700" dirty="0" err="1">
                <a:latin typeface="Kruti Dev 010" pitchFamily="2" charset="0"/>
              </a:rPr>
              <a:t>vMFkGk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>
                <a:latin typeface="Kruti Dev 010" pitchFamily="2" charset="0"/>
              </a:rPr>
              <a:t>r:.kkP;k </a:t>
            </a:r>
            <a:r>
              <a:rPr lang="en-US" sz="2700" dirty="0" err="1">
                <a:latin typeface="Kruti Dev 010" pitchFamily="2" charset="0"/>
              </a:rPr>
              <a:t>vis</a:t>
            </a:r>
            <a:r>
              <a:rPr lang="en-US" sz="2700" dirty="0">
                <a:latin typeface="Kruti Dev 010" pitchFamily="2" charset="0"/>
              </a:rPr>
              <a:t>{</a:t>
            </a:r>
            <a:r>
              <a:rPr lang="en-US" sz="2700" dirty="0" err="1">
                <a:latin typeface="Kruti Dev 010" pitchFamily="2" charset="0"/>
              </a:rPr>
              <a:t>ksçek.ks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xjtk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iw.kZ</a:t>
            </a:r>
            <a:r>
              <a:rPr lang="en-US" sz="2700" dirty="0">
                <a:latin typeface="Kruti Dev 010" pitchFamily="2" charset="0"/>
              </a:rPr>
              <a:t> u </a:t>
            </a:r>
            <a:r>
              <a:rPr lang="en-US" sz="2700" dirty="0" err="1">
                <a:latin typeface="Kruti Dev 010" pitchFamily="2" charset="0"/>
              </a:rPr>
              <a:t>gks.ks</a:t>
            </a:r>
            <a:r>
              <a:rPr lang="en-US" sz="2700" dirty="0">
                <a:latin typeface="Kruti Dev 010" pitchFamily="2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tqU;k</a:t>
            </a:r>
            <a:r>
              <a:rPr lang="en-US" sz="2700" dirty="0">
                <a:latin typeface="Kruti Dev 010" pitchFamily="2" charset="0"/>
              </a:rPr>
              <a:t> fi&lt;</a:t>
            </a:r>
            <a:r>
              <a:rPr lang="en-US" sz="2700" dirty="0" err="1">
                <a:latin typeface="Kruti Dev 010" pitchFamily="2" charset="0"/>
              </a:rPr>
              <a:t>hP;k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yksdkaps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ijaijk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vkf.k</a:t>
            </a:r>
            <a:r>
              <a:rPr lang="en-US" sz="2700" dirty="0">
                <a:latin typeface="Kruti Dev 010" pitchFamily="2" charset="0"/>
              </a:rPr>
              <a:t> /</a:t>
            </a:r>
            <a:r>
              <a:rPr lang="en-US" sz="2700" dirty="0" err="1">
                <a:latin typeface="Kruti Dev 010" pitchFamily="2" charset="0"/>
              </a:rPr>
              <a:t>kkfeZd</a:t>
            </a:r>
            <a:r>
              <a:rPr lang="en-US" sz="2700" dirty="0">
                <a:latin typeface="Kruti Dev 010" pitchFamily="2" charset="0"/>
              </a:rPr>
              <a:t> J)k ;</a:t>
            </a:r>
            <a:r>
              <a:rPr lang="en-US" sz="2700" dirty="0" err="1">
                <a:latin typeface="Kruti Dev 010" pitchFamily="2" charset="0"/>
              </a:rPr>
              <a:t>kauk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fo'ks"k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egRo</a:t>
            </a:r>
            <a:endParaRPr lang="en-US" sz="27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34425"/>
            <a:ext cx="8001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>
                <a:latin typeface="Kruti Dev 010" pitchFamily="2" charset="0"/>
              </a:rPr>
              <a:t>vkarjfi</a:t>
            </a:r>
            <a:r>
              <a:rPr lang="en-US" sz="4400" b="1" dirty="0">
                <a:latin typeface="Kruti Dev 010" pitchFamily="2" charset="0"/>
              </a:rPr>
              <a:t>&lt;</a:t>
            </a:r>
            <a:r>
              <a:rPr lang="en-US" sz="4400" b="1" dirty="0" err="1">
                <a:latin typeface="Kruti Dev 010" pitchFamily="2" charset="0"/>
              </a:rPr>
              <a:t>îkrhy</a:t>
            </a:r>
            <a:r>
              <a:rPr lang="en-US" sz="4400" b="1" dirty="0">
                <a:latin typeface="Kruti Dev 010" pitchFamily="2" charset="0"/>
              </a:rPr>
              <a:t> </a:t>
            </a:r>
            <a:r>
              <a:rPr lang="en-US" sz="4400" b="1" dirty="0" err="1">
                <a:latin typeface="Kruti Dev 010" pitchFamily="2" charset="0"/>
              </a:rPr>
              <a:t>la?k"kZ</a:t>
            </a:r>
            <a:r>
              <a:rPr lang="en-US" sz="4400" b="1" dirty="0">
                <a:latin typeface="Kruti Dev 010" pitchFamily="2" charset="0"/>
              </a:rPr>
              <a:t> </a:t>
            </a:r>
            <a:r>
              <a:rPr lang="en-US" sz="4400" b="1" dirty="0" err="1">
                <a:latin typeface="Kruti Dev 010" pitchFamily="2" charset="0"/>
              </a:rPr>
              <a:t>deh</a:t>
            </a:r>
            <a:r>
              <a:rPr lang="en-US" sz="4400" b="1" dirty="0">
                <a:latin typeface="Kruti Dev 010" pitchFamily="2" charset="0"/>
              </a:rPr>
              <a:t> </a:t>
            </a:r>
            <a:r>
              <a:rPr lang="en-US" sz="4400" b="1" dirty="0" err="1">
                <a:latin typeface="Kruti Dev 010" pitchFamily="2" charset="0"/>
              </a:rPr>
              <a:t>dj</a:t>
            </a:r>
            <a:r>
              <a:rPr lang="en-US" sz="4400" b="1" dirty="0">
                <a:latin typeface="Kruti Dev 010" pitchFamily="2" charset="0"/>
              </a:rPr>
              <a:t>.;</a:t>
            </a:r>
            <a:r>
              <a:rPr lang="en-US" sz="4400" b="1" dirty="0" err="1">
                <a:latin typeface="Kruti Dev 010" pitchFamily="2" charset="0"/>
              </a:rPr>
              <a:t>kps</a:t>
            </a:r>
            <a:r>
              <a:rPr lang="en-US" sz="4400" b="1" dirty="0">
                <a:latin typeface="Kruti Dev 010" pitchFamily="2" charset="0"/>
              </a:rPr>
              <a:t> </a:t>
            </a:r>
            <a:r>
              <a:rPr lang="en-US" sz="4400" b="1" dirty="0" err="1">
                <a:latin typeface="Kruti Dev 010" pitchFamily="2" charset="0"/>
              </a:rPr>
              <a:t>mik</a:t>
            </a:r>
            <a:r>
              <a:rPr lang="en-US" sz="4400" b="1" dirty="0">
                <a:latin typeface="Kruti Dev 010" pitchFamily="2" charset="0"/>
              </a:rPr>
              <a:t>;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8534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dMd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f'kLr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ulkoh</a:t>
            </a:r>
            <a:r>
              <a:rPr lang="en-US" sz="2700" dirty="0">
                <a:latin typeface="Kruti Dev 010" pitchFamily="2" charset="0"/>
              </a:rPr>
              <a:t>-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eqyk&amp;eqyhauk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dMad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f'k</a:t>
            </a:r>
            <a:r>
              <a:rPr lang="en-US" sz="2700" dirty="0">
                <a:latin typeface="Kruti Dev 010" pitchFamily="2" charset="0"/>
              </a:rPr>
              <a:t>{</a:t>
            </a:r>
            <a:r>
              <a:rPr lang="en-US" sz="2700" dirty="0" err="1">
                <a:latin typeface="Kruti Dev 010" pitchFamily="2" charset="0"/>
              </a:rPr>
              <a:t>kk</a:t>
            </a:r>
            <a:r>
              <a:rPr lang="en-US" sz="2700" dirty="0">
                <a:latin typeface="Kruti Dev 010" pitchFamily="2" charset="0"/>
              </a:rPr>
              <a:t> d: </a:t>
            </a:r>
            <a:r>
              <a:rPr lang="en-US" sz="2700" dirty="0" err="1">
                <a:latin typeface="Kruti Dev 010" pitchFamily="2" charset="0"/>
              </a:rPr>
              <a:t>u;s</a:t>
            </a:r>
            <a:r>
              <a:rPr lang="en-US" sz="2700" dirty="0">
                <a:latin typeface="Kruti Dev 010" pitchFamily="2" charset="0"/>
              </a:rPr>
              <a:t>-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tqU;k</a:t>
            </a:r>
            <a:r>
              <a:rPr lang="en-US" sz="2700" dirty="0">
                <a:latin typeface="Kruti Dev 010" pitchFamily="2" charset="0"/>
              </a:rPr>
              <a:t> fi&lt;</a:t>
            </a:r>
            <a:r>
              <a:rPr lang="en-US" sz="2700" dirty="0" err="1">
                <a:latin typeface="Kruti Dev 010" pitchFamily="2" charset="0"/>
              </a:rPr>
              <a:t>hus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lkekftd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vkf.k</a:t>
            </a:r>
            <a:r>
              <a:rPr lang="en-US" sz="2700" dirty="0">
                <a:latin typeface="Kruti Dev 010" pitchFamily="2" charset="0"/>
              </a:rPr>
              <a:t> /</a:t>
            </a:r>
            <a:r>
              <a:rPr lang="en-US" sz="2700" dirty="0" err="1">
                <a:latin typeface="Kruti Dev 010" pitchFamily="2" charset="0"/>
              </a:rPr>
              <a:t>kkfeZd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fopkjkrhy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ifjorZu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fLodkjkosr</a:t>
            </a:r>
            <a:r>
              <a:rPr lang="en-US" sz="2700" dirty="0">
                <a:latin typeface="Kruti Dev 010" pitchFamily="2" charset="0"/>
              </a:rPr>
              <a:t>-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tqU;k</a:t>
            </a:r>
            <a:r>
              <a:rPr lang="en-US" sz="2700" dirty="0">
                <a:latin typeface="Kruti Dev 010" pitchFamily="2" charset="0"/>
              </a:rPr>
              <a:t> fi&lt;</a:t>
            </a:r>
            <a:r>
              <a:rPr lang="en-US" sz="2700" dirty="0" err="1">
                <a:latin typeface="Kruti Dev 010" pitchFamily="2" charset="0"/>
              </a:rPr>
              <a:t>hus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uO;k</a:t>
            </a:r>
            <a:r>
              <a:rPr lang="en-US" sz="2700" dirty="0">
                <a:latin typeface="Kruti Dev 010" pitchFamily="2" charset="0"/>
              </a:rPr>
              <a:t> fi&lt;</a:t>
            </a:r>
            <a:r>
              <a:rPr lang="en-US" sz="2700" dirty="0" err="1">
                <a:latin typeface="Kruti Dev 010" pitchFamily="2" charset="0"/>
              </a:rPr>
              <a:t>hyk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letwu</a:t>
            </a:r>
            <a:r>
              <a:rPr lang="en-US" sz="2700" dirty="0">
                <a:latin typeface="Kruti Dev 010" pitchFamily="2" charset="0"/>
              </a:rPr>
              <a:t> ?</a:t>
            </a:r>
            <a:r>
              <a:rPr lang="en-US" sz="2700" dirty="0" err="1">
                <a:latin typeface="Kruti Dev 010" pitchFamily="2" charset="0"/>
              </a:rPr>
              <a:t>ksrys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ikghts</a:t>
            </a:r>
            <a:r>
              <a:rPr lang="en-US" sz="2700" dirty="0">
                <a:latin typeface="Kruti Dev 010" pitchFamily="2" charset="0"/>
              </a:rPr>
              <a:t> -</a:t>
            </a:r>
          </a:p>
          <a:p>
            <a:pPr marL="457200" indent="-457200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700" dirty="0" err="1">
                <a:latin typeface="Kruti Dev 010" pitchFamily="2" charset="0"/>
              </a:rPr>
              <a:t>uO;k</a:t>
            </a:r>
            <a:r>
              <a:rPr lang="en-US" sz="2700" dirty="0">
                <a:latin typeface="Kruti Dev 010" pitchFamily="2" charset="0"/>
              </a:rPr>
              <a:t> fi&lt;</a:t>
            </a:r>
            <a:r>
              <a:rPr lang="en-US" sz="2700" dirty="0" err="1">
                <a:latin typeface="Kruti Dev 010" pitchFamily="2" charset="0"/>
              </a:rPr>
              <a:t>hus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tqU;k</a:t>
            </a:r>
            <a:r>
              <a:rPr lang="en-US" sz="2700" dirty="0">
                <a:latin typeface="Kruti Dev 010" pitchFamily="2" charset="0"/>
              </a:rPr>
              <a:t> fi&lt;</a:t>
            </a:r>
            <a:r>
              <a:rPr lang="en-US" sz="2700" dirty="0" err="1">
                <a:latin typeface="Kruti Dev 010" pitchFamily="2" charset="0"/>
              </a:rPr>
              <a:t>hP;k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Hkko</a:t>
            </a:r>
            <a:r>
              <a:rPr lang="en-US" sz="2700" dirty="0">
                <a:latin typeface="Kruti Dev 010" pitchFamily="2" charset="0"/>
              </a:rPr>
              <a:t> </a:t>
            </a:r>
            <a:r>
              <a:rPr lang="en-US" sz="2700" dirty="0" err="1">
                <a:latin typeface="Kruti Dev 010" pitchFamily="2" charset="0"/>
              </a:rPr>
              <a:t>Hkkouk</a:t>
            </a:r>
            <a:r>
              <a:rPr lang="en-US" sz="2700" dirty="0">
                <a:latin typeface="Kruti Dev 010" pitchFamily="2" charset="0"/>
              </a:rPr>
              <a:t> y{</a:t>
            </a:r>
            <a:r>
              <a:rPr lang="en-US" sz="2700" dirty="0" err="1">
                <a:latin typeface="Kruti Dev 010" pitchFamily="2" charset="0"/>
              </a:rPr>
              <a:t>kkr</a:t>
            </a:r>
            <a:r>
              <a:rPr lang="en-US" sz="2700" dirty="0">
                <a:latin typeface="Kruti Dev 010" pitchFamily="2" charset="0"/>
              </a:rPr>
              <a:t> ?;</a:t>
            </a:r>
            <a:r>
              <a:rPr lang="en-US" sz="2700" dirty="0" err="1">
                <a:latin typeface="Kruti Dev 010" pitchFamily="2" charset="0"/>
              </a:rPr>
              <a:t>kO;kr</a:t>
            </a:r>
            <a:r>
              <a:rPr lang="en-US" sz="2700" dirty="0">
                <a:latin typeface="Kruti Dev 010" pitchFamily="2" charset="0"/>
              </a:rPr>
              <a:t>-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-ball\Downloads\thank-you-beautiful-lettering-text-vector-illustration-thank-you-greeting-card-presentation-slide-91719917-removebg-pre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62" y="228600"/>
            <a:ext cx="74676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4576</TotalTime>
  <Words>279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daydar</dc:creator>
  <cp:lastModifiedBy>Bagde</cp:lastModifiedBy>
  <cp:revision>705</cp:revision>
  <dcterms:created xsi:type="dcterms:W3CDTF">2012-09-12T10:43:32Z</dcterms:created>
  <dcterms:modified xsi:type="dcterms:W3CDTF">2022-06-07T05:25:58Z</dcterms:modified>
</cp:coreProperties>
</file>