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57" r:id="rId4"/>
    <p:sldId id="266" r:id="rId5"/>
    <p:sldId id="258" r:id="rId6"/>
    <p:sldId id="260" r:id="rId7"/>
    <p:sldId id="262" r:id="rId8"/>
    <p:sldId id="261" r:id="rId9"/>
    <p:sldId id="259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58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61A2-C365-4CF0-AC12-EE7158C50CDB}" type="datetimeFigureOut">
              <a:rPr lang="en-US" smtClean="0"/>
              <a:pPr/>
              <a:t>07-Jun-22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E9-B265-4DA7-9C1D-45CDECE09D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61A2-C365-4CF0-AC12-EE7158C50CDB}" type="datetimeFigureOut">
              <a:rPr lang="en-US" smtClean="0"/>
              <a:pPr/>
              <a:t>07-Jun-22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E9-B265-4DA7-9C1D-45CDECE09D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61A2-C365-4CF0-AC12-EE7158C50CDB}" type="datetimeFigureOut">
              <a:rPr lang="en-US" smtClean="0"/>
              <a:pPr/>
              <a:t>07-Jun-22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E9-B265-4DA7-9C1D-45CDECE09D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61A2-C365-4CF0-AC12-EE7158C50CDB}" type="datetimeFigureOut">
              <a:rPr lang="en-US" smtClean="0"/>
              <a:pPr/>
              <a:t>07-Jun-22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E9-B265-4DA7-9C1D-45CDECE09D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61A2-C365-4CF0-AC12-EE7158C50CDB}" type="datetimeFigureOut">
              <a:rPr lang="en-US" smtClean="0"/>
              <a:pPr/>
              <a:t>07-Jun-22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E9-B265-4DA7-9C1D-45CDECE09D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61A2-C365-4CF0-AC12-EE7158C50CDB}" type="datetimeFigureOut">
              <a:rPr lang="en-US" smtClean="0"/>
              <a:pPr/>
              <a:t>07-Jun-22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E9-B265-4DA7-9C1D-45CDECE09D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61A2-C365-4CF0-AC12-EE7158C50CDB}" type="datetimeFigureOut">
              <a:rPr lang="en-US" smtClean="0"/>
              <a:pPr/>
              <a:t>07-Jun-22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E9-B265-4DA7-9C1D-45CDECE09D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61A2-C365-4CF0-AC12-EE7158C50CDB}" type="datetimeFigureOut">
              <a:rPr lang="en-US" smtClean="0"/>
              <a:pPr/>
              <a:t>07-Jun-22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E9-B265-4DA7-9C1D-45CDECE09D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61A2-C365-4CF0-AC12-EE7158C50CDB}" type="datetimeFigureOut">
              <a:rPr lang="en-US" smtClean="0"/>
              <a:pPr/>
              <a:t>07-Jun-22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E9-B265-4DA7-9C1D-45CDECE09D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61A2-C365-4CF0-AC12-EE7158C50CDB}" type="datetimeFigureOut">
              <a:rPr lang="en-US" smtClean="0"/>
              <a:pPr/>
              <a:t>07-Jun-22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E9-B265-4DA7-9C1D-45CDECE09D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61A2-C365-4CF0-AC12-EE7158C50CDB}" type="datetimeFigureOut">
              <a:rPr lang="en-US" smtClean="0"/>
              <a:pPr/>
              <a:t>07-Jun-22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E9-B265-4DA7-9C1D-45CDECE09D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C61A2-C365-4CF0-AC12-EE7158C50CDB}" type="datetimeFigureOut">
              <a:rPr lang="en-US" smtClean="0"/>
              <a:pPr/>
              <a:t>07-Jun-22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BFE9-B265-4DA7-9C1D-45CDECE09DA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brary\Desktop\IMG_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0574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0" y="2841486"/>
            <a:ext cx="9144000" cy="3429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Prakash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Sonak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Sociology</a:t>
            </a:r>
          </a:p>
          <a:p>
            <a:pPr algn="ctr"/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1028A06-4ADB-0FCB-0516-DC7625D1A35A}"/>
              </a:ext>
            </a:extLst>
          </p:cNvPr>
          <p:cNvSpPr/>
          <p:nvPr/>
        </p:nvSpPr>
        <p:spPr>
          <a:xfrm>
            <a:off x="-238760" y="2133600"/>
            <a:ext cx="968755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SOCIOLOGY</a:t>
            </a:r>
            <a:endParaRPr lang="en-IN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2072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6146" name="Picture 2" descr="C:\Users\Sairam\Desktop\French Revolution Images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86808" cy="585870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i-ball\Downloads\thank-you-beautiful-lettering-text-vector-illustration-thank-you-greeting-card-presentation-slide-91719917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"/>
            <a:ext cx="60198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.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7467600" cy="2200292"/>
          </a:xfrm>
        </p:spPr>
        <p:txBody>
          <a:bodyPr>
            <a:norm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dirty="0" err="1">
                <a:solidFill>
                  <a:schemeClr val="accent2">
                    <a:lumMod val="75000"/>
                  </a:schemeClr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Qzsap</a:t>
            </a: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</a:t>
            </a:r>
            <a:r>
              <a:rPr lang="en-US" sz="6000" b="1" dirty="0" err="1" smtClean="0">
                <a:solidFill>
                  <a:schemeClr val="accent2">
                    <a:lumMod val="75000"/>
                  </a:schemeClr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jkT;Økarh</a:t>
            </a:r>
            <a:endParaRPr lang="en-US" sz="6000" b="1" dirty="0">
              <a:solidFill>
                <a:schemeClr val="accent2">
                  <a:lumMod val="75000"/>
                </a:schemeClr>
              </a:solidFill>
              <a:latin typeface="Kruti Dev 010" pitchFamily="2" charset="0"/>
              <a:ea typeface="Times New Roman" pitchFamily="18" charset="0"/>
              <a:cs typeface="Kruti Dev 010" pitchFamily="2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dirty="0">
                <a:solidFill>
                  <a:srgbClr val="C00000"/>
                </a:solidFill>
                <a:ea typeface="Times New Roman" pitchFamily="18" charset="0"/>
                <a:cs typeface="Kruti Dev 010" pitchFamily="2" charset="0"/>
              </a:rPr>
              <a:t>(French Revolution)</a:t>
            </a:r>
            <a:endParaRPr lang="en-US" sz="6000" dirty="0">
              <a:solidFill>
                <a:srgbClr val="C00000"/>
              </a:solidFill>
              <a:cs typeface="Arial" pitchFamily="34" charset="0"/>
            </a:endParaRPr>
          </a:p>
          <a:p>
            <a:endParaRPr lang="en-IN" sz="6000" dirty="0"/>
          </a:p>
        </p:txBody>
      </p:sp>
      <p:sp>
        <p:nvSpPr>
          <p:cNvPr id="5" name="Rounded Rectangle 4"/>
          <p:cNvSpPr/>
          <p:nvPr/>
        </p:nvSpPr>
        <p:spPr>
          <a:xfrm>
            <a:off x="228600" y="228600"/>
            <a:ext cx="86868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500" b="1" dirty="0" err="1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ch</a:t>
            </a:r>
            <a:r>
              <a:rPr lang="en-US" sz="3500" b="1" dirty="0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-,- }</a:t>
            </a:r>
            <a:r>
              <a:rPr lang="en-US" sz="3500" b="1" dirty="0" err="1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hrh</a:t>
            </a:r>
            <a:r>
              <a:rPr lang="en-US" sz="3500" b="1" dirty="0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;        ;</a:t>
            </a:r>
            <a:r>
              <a:rPr lang="en-US" sz="3500" b="1" dirty="0" err="1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qfuV</a:t>
            </a:r>
            <a:r>
              <a:rPr lang="en-US" sz="3500" b="1" dirty="0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&amp; 1       </a:t>
            </a:r>
            <a:r>
              <a:rPr lang="en-US" sz="3500" b="1" dirty="0" err="1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lsehLVj</a:t>
            </a:r>
            <a:r>
              <a:rPr lang="en-US" sz="3500" b="1" dirty="0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&amp; 3</a:t>
            </a:r>
            <a:endParaRPr lang="en-US" sz="3500" dirty="0">
              <a:solidFill>
                <a:schemeClr val="tx1"/>
              </a:solidFill>
              <a:latin typeface="Kruti Dev 010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80815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839775"/>
          </a:xfrm>
        </p:spPr>
        <p:txBody>
          <a:bodyPr/>
          <a:lstStyle/>
          <a:p>
            <a:r>
              <a:rPr lang="en-US" dirty="0"/>
              <a:t>.</a:t>
            </a:r>
            <a:endParaRPr lang="en-IN" dirty="0"/>
          </a:p>
        </p:txBody>
      </p:sp>
      <p:pic>
        <p:nvPicPr>
          <p:cNvPr id="2050" name="Picture 2" descr="C:\Users\Sairam\Desktop\French Revolution Images\french Revolu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592935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>
                <a:latin typeface="Kruti Dev 010" pitchFamily="2" charset="0"/>
              </a:rPr>
              <a:t>Ýsap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jkT;Økarh</a:t>
            </a:r>
            <a:r>
              <a:rPr lang="en-US" b="1" dirty="0">
                <a:latin typeface="Kruti Dev 010" pitchFamily="2" charset="0"/>
              </a:rPr>
              <a:t/>
            </a:r>
            <a:br>
              <a:rPr lang="en-US" b="1" dirty="0">
                <a:latin typeface="Kruti Dev 010" pitchFamily="2" charset="0"/>
              </a:rPr>
            </a:br>
            <a:r>
              <a:rPr lang="en-US" b="1" dirty="0">
                <a:latin typeface="Kruti Dev 010" pitchFamily="2" charset="0"/>
              </a:rPr>
              <a:t>1789</a:t>
            </a:r>
            <a:endParaRPr lang="en-IN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err="1">
                <a:latin typeface="Kruti Dev 010" pitchFamily="2" charset="0"/>
              </a:rPr>
              <a:t>Ýsap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jkT;Økarh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tkxfrd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bfrgklkrhy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qxizorZd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kVuk</a:t>
            </a:r>
            <a:endParaRPr lang="en-US" dirty="0">
              <a:latin typeface="Kruti Dev 010" pitchFamily="2" charset="0"/>
            </a:endParaRPr>
          </a:p>
          <a:p>
            <a:r>
              <a:rPr lang="en-US" dirty="0" err="1">
                <a:latin typeface="Kruti Dev 010" pitchFamily="2" charset="0"/>
              </a:rPr>
              <a:t>Ýsap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jkT;Økarh</a:t>
            </a:r>
            <a:r>
              <a:rPr lang="en-US" dirty="0">
                <a:latin typeface="Kruti Dev 010" pitchFamily="2" charset="0"/>
              </a:rPr>
              <a:t> us </a:t>
            </a:r>
            <a:r>
              <a:rPr lang="en-US" dirty="0" err="1">
                <a:latin typeface="Kruti Dev 010" pitchFamily="2" charset="0"/>
              </a:rPr>
              <a:t>rhu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oSf’od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eqY;s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ekuoh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lektkyk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fnyh</a:t>
            </a:r>
            <a:endParaRPr lang="en-US" dirty="0">
              <a:latin typeface="Kruti Dev 01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latin typeface="Kruti Dev 010" pitchFamily="2" charset="0"/>
              </a:rPr>
              <a:t>Lokra</a:t>
            </a:r>
            <a:r>
              <a:rPr lang="en-US" dirty="0">
                <a:latin typeface="Kruti Dev 010" pitchFamily="2" charset="0"/>
              </a:rPr>
              <a:t>++++«;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latin typeface="Kruti Dev 010" pitchFamily="2" charset="0"/>
              </a:rPr>
              <a:t>Lkerk</a:t>
            </a:r>
            <a:endParaRPr lang="en-US" dirty="0">
              <a:latin typeface="Kruti Dev 01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Kruti Dev 010" pitchFamily="2" charset="0"/>
              </a:rPr>
              <a:t>ca/</a:t>
            </a:r>
            <a:r>
              <a:rPr lang="en-US" dirty="0" err="1">
                <a:latin typeface="Kruti Dev 010" pitchFamily="2" charset="0"/>
              </a:rPr>
              <a:t>kqrk</a:t>
            </a:r>
            <a:r>
              <a:rPr lang="en-US" dirty="0">
                <a:latin typeface="Kruti Dev 010" pitchFamily="2" charset="0"/>
              </a:rPr>
              <a:t/>
            </a:r>
            <a:br>
              <a:rPr lang="en-US" dirty="0">
                <a:latin typeface="Kruti Dev 010" pitchFamily="2" charset="0"/>
              </a:rPr>
            </a:b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3074" name="Picture 2" descr="C:\Users\Sairam\Desktop\French Revolution Images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7" y="285728"/>
            <a:ext cx="8286808" cy="600079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098" name="Picture 2" descr="C:\Users\Sairam\Desktop\French Revolution Images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578647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01038" cy="6643710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5122" name="Picture 2" descr="C:\Users\Sairam\Desktop\French Revolution Images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8286808" cy="607222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Kruti Dev 010" pitchFamily="2" charset="0"/>
              </a:rPr>
              <a:t>5 </a:t>
            </a:r>
            <a:r>
              <a:rPr lang="en-US" b="1" dirty="0" err="1">
                <a:latin typeface="Kruti Dev 010" pitchFamily="2" charset="0"/>
              </a:rPr>
              <a:t>es</a:t>
            </a:r>
            <a:r>
              <a:rPr lang="en-US" b="1" dirty="0">
                <a:latin typeface="Kruti Dev 010" pitchFamily="2" charset="0"/>
              </a:rPr>
              <a:t> 1789 </a:t>
            </a:r>
            <a:r>
              <a:rPr lang="en-US" b="1" dirty="0" err="1">
                <a:latin typeface="Kruti Dev 010" pitchFamily="2" charset="0"/>
              </a:rPr>
              <a:t>OglkZ</a:t>
            </a:r>
            <a:r>
              <a:rPr lang="en-US" b="1" dirty="0">
                <a:latin typeface="Kruti Dev 010" pitchFamily="2" charset="0"/>
              </a:rPr>
              <a:t>; </a:t>
            </a:r>
            <a:r>
              <a:rPr lang="en-US" b="1" dirty="0" err="1">
                <a:latin typeface="Kruti Dev 010" pitchFamily="2" charset="0"/>
              </a:rPr>
              <a:t>yksdlHkk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vf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kos”kukr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loZlkekU</a:t>
            </a:r>
            <a:r>
              <a:rPr lang="en-US" b="1" dirty="0">
                <a:latin typeface="Kruti Dev 010" pitchFamily="2" charset="0"/>
              </a:rPr>
              <a:t>; </a:t>
            </a:r>
            <a:r>
              <a:rPr lang="en-US" b="1" dirty="0" err="1">
                <a:latin typeface="Kruti Dev 010" pitchFamily="2" charset="0"/>
              </a:rPr>
              <a:t>tursP;k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ekx</a:t>
            </a:r>
            <a:r>
              <a:rPr lang="en-US" b="1" dirty="0">
                <a:latin typeface="Kruti Dev 010" pitchFamily="2" charset="0"/>
              </a:rPr>
              <a:t>.;k</a:t>
            </a:r>
            <a:endParaRPr lang="en-IN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Kruti Dev 010" pitchFamily="2" charset="0"/>
              </a:rPr>
              <a:t>jktkus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vkiY;k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tqyeh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vfu;af</a:t>
            </a:r>
            <a:r>
              <a:rPr lang="en-US" dirty="0">
                <a:latin typeface="Kruti Dev 010" pitchFamily="2" charset="0"/>
              </a:rPr>
              <a:t>=r </a:t>
            </a:r>
            <a:r>
              <a:rPr lang="en-US" dirty="0" err="1">
                <a:latin typeface="Kruti Dev 010" pitchFamily="2" charset="0"/>
              </a:rPr>
              <a:t>lRrsoj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fu;a</a:t>
            </a:r>
            <a:r>
              <a:rPr lang="en-US" dirty="0">
                <a:latin typeface="Kruti Dev 010" pitchFamily="2" charset="0"/>
              </a:rPr>
              <a:t>=.k ?</a:t>
            </a:r>
            <a:r>
              <a:rPr lang="en-US" dirty="0" err="1">
                <a:latin typeface="Kruti Dev 010" pitchFamily="2" charset="0"/>
              </a:rPr>
              <a:t>kkykos</a:t>
            </a:r>
            <a:endParaRPr lang="en-US" dirty="0">
              <a:latin typeface="Kruti Dev 010" pitchFamily="2" charset="0"/>
            </a:endParaRPr>
          </a:p>
          <a:p>
            <a:r>
              <a:rPr lang="en-US" dirty="0" err="1">
                <a:latin typeface="Kruti Dev 010" pitchFamily="2" charset="0"/>
              </a:rPr>
              <a:t>O;fDrLokra</a:t>
            </a:r>
            <a:r>
              <a:rPr lang="en-US" dirty="0" smtClean="0">
                <a:latin typeface="Kruti Dev 010" pitchFamily="2" charset="0"/>
              </a:rPr>
              <a:t>+= </a:t>
            </a:r>
            <a:r>
              <a:rPr lang="en-US" dirty="0" err="1">
                <a:latin typeface="Kruti Dev 010" pitchFamily="2" charset="0"/>
              </a:rPr>
              <a:t>izR;sdkyk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feGkys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ikfgts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vkf.k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r”kh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jkT</a:t>
            </a:r>
            <a:r>
              <a:rPr lang="en-US" dirty="0">
                <a:latin typeface="Kruti Dev 010" pitchFamily="2" charset="0"/>
              </a:rPr>
              <a:t>;?</a:t>
            </a:r>
            <a:r>
              <a:rPr lang="en-US" dirty="0" err="1">
                <a:latin typeface="Kruti Dev 010" pitchFamily="2" charset="0"/>
              </a:rPr>
              <a:t>kVuk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r;kj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dj</a:t>
            </a:r>
            <a:r>
              <a:rPr lang="en-US" dirty="0">
                <a:latin typeface="Kruti Dev 010" pitchFamily="2" charset="0"/>
              </a:rPr>
              <a:t>.;</a:t>
            </a:r>
            <a:r>
              <a:rPr lang="en-US" dirty="0" err="1">
                <a:latin typeface="Kruti Dev 010" pitchFamily="2" charset="0"/>
              </a:rPr>
              <a:t>kr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koh</a:t>
            </a:r>
            <a:endParaRPr lang="en-US" dirty="0">
              <a:latin typeface="Kruti Dev 010" pitchFamily="2" charset="0"/>
            </a:endParaRPr>
          </a:p>
          <a:p>
            <a:r>
              <a:rPr lang="en-US" dirty="0" err="1">
                <a:latin typeface="Kruti Dev 010" pitchFamily="2" charset="0"/>
              </a:rPr>
              <a:t>loZlkekU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tursPkh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lHkk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fu;fer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ks.;kr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koh</a:t>
            </a:r>
            <a:endParaRPr lang="en-US" dirty="0">
              <a:latin typeface="Kruti Dev 010" pitchFamily="2" charset="0"/>
            </a:endParaRPr>
          </a:p>
          <a:p>
            <a:r>
              <a:rPr lang="en-US" dirty="0" err="1">
                <a:latin typeface="Kruti Dev 010" pitchFamily="2" charset="0"/>
              </a:rPr>
              <a:t>loZlkekU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tursP;k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lHksyk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dk;nk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laer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dj</a:t>
            </a:r>
            <a:r>
              <a:rPr lang="en-US" dirty="0">
                <a:latin typeface="Kruti Dev 010" pitchFamily="2" charset="0"/>
              </a:rPr>
              <a:t>.;</a:t>
            </a:r>
            <a:r>
              <a:rPr lang="en-US" dirty="0" err="1">
                <a:latin typeface="Kruti Dev 010" pitchFamily="2" charset="0"/>
              </a:rPr>
              <a:t>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vf?kdkj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feGkys</a:t>
            </a:r>
            <a:endParaRPr lang="en-US" dirty="0">
              <a:latin typeface="Kruti Dev 010" pitchFamily="2" charset="0"/>
            </a:endParaRPr>
          </a:p>
          <a:p>
            <a:r>
              <a:rPr lang="en-US" dirty="0" err="1">
                <a:latin typeface="Kruti Dev 010" pitchFamily="2" charset="0"/>
              </a:rPr>
              <a:t>dj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clforkauk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loZlkekU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tursP;k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lHksph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laerh</a:t>
            </a:r>
            <a:r>
              <a:rPr lang="en-US" dirty="0">
                <a:latin typeface="Kruti Dev 010" pitchFamily="2" charset="0"/>
              </a:rPr>
              <a:t> ?;</a:t>
            </a:r>
            <a:r>
              <a:rPr lang="en-US" dirty="0" err="1">
                <a:latin typeface="Kruti Dev 010" pitchFamily="2" charset="0"/>
              </a:rPr>
              <a:t>koh</a:t>
            </a:r>
            <a:endParaRPr lang="en-US" dirty="0">
              <a:latin typeface="Kruti Dev 010" pitchFamily="2" charset="0"/>
            </a:endParaRPr>
          </a:p>
          <a:p>
            <a:r>
              <a:rPr lang="en-US" dirty="0" err="1">
                <a:latin typeface="Kruti Dev 010" pitchFamily="2" charset="0"/>
              </a:rPr>
              <a:t>Lkektkrhy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oxkZoj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vkdkj.;kr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kok</a:t>
            </a:r>
            <a:r>
              <a:rPr lang="en-US" dirty="0">
                <a:latin typeface="Kruti Dev 010" pitchFamily="2" charset="0"/>
              </a:rPr>
              <a:t> </a:t>
            </a:r>
          </a:p>
          <a:p>
            <a:endParaRPr lang="en-US" dirty="0">
              <a:latin typeface="Kruti Dev 010" pitchFamily="2" charset="0"/>
            </a:endParaRPr>
          </a:p>
          <a:p>
            <a:endParaRPr lang="en-US" dirty="0">
              <a:latin typeface="Kruti Dev 010" pitchFamily="2" charset="0"/>
            </a:endParaRPr>
          </a:p>
          <a:p>
            <a:endParaRPr lang="en-US" dirty="0">
              <a:latin typeface="Kruti Dev 010" pitchFamily="2" charset="0"/>
            </a:endParaRPr>
          </a:p>
          <a:p>
            <a:endParaRPr lang="en-IN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972452" cy="774720"/>
          </a:xfrm>
        </p:spPr>
        <p:txBody>
          <a:bodyPr>
            <a:noAutofit/>
          </a:bodyPr>
          <a:lstStyle/>
          <a:p>
            <a:r>
              <a:rPr lang="en-US" b="1" dirty="0" err="1">
                <a:latin typeface="Kruti Dev 010" pitchFamily="2" charset="0"/>
              </a:rPr>
              <a:t>Ýsap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jkT;Økarhps</a:t>
            </a:r>
            <a:r>
              <a:rPr lang="en-US" b="1" dirty="0">
                <a:latin typeface="Kruti Dev 010" pitchFamily="2" charset="0"/>
              </a:rPr>
              <a:t> ifj.kke</a:t>
            </a:r>
            <a:r>
              <a:rPr lang="en-US" dirty="0">
                <a:latin typeface="Kruti Dev 010" pitchFamily="2" charset="0"/>
              </a:rPr>
              <a:t/>
            </a:r>
            <a:br>
              <a:rPr lang="en-US" dirty="0">
                <a:latin typeface="Kruti Dev 010" pitchFamily="2" charset="0"/>
              </a:rPr>
            </a:br>
            <a:r>
              <a:rPr lang="en-US" dirty="0">
                <a:latin typeface="Kruti Dev 010" pitchFamily="2" charset="0"/>
              </a:rPr>
              <a:t>    </a:t>
            </a:r>
            <a:endParaRPr lang="en-IN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2687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latin typeface="Kruti Dev 010" pitchFamily="2" charset="0"/>
              </a:rPr>
              <a:t>Lakjtke”kkgh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O;oLFkk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u"V</a:t>
            </a:r>
            <a:r>
              <a:rPr lang="en-US" b="1" dirty="0">
                <a:latin typeface="Kruti Dev 010" pitchFamily="2" charset="0"/>
              </a:rPr>
              <a:t> &gt;</a:t>
            </a:r>
            <a:r>
              <a:rPr lang="en-US" b="1" dirty="0" err="1">
                <a:latin typeface="Kruti Dev 010" pitchFamily="2" charset="0"/>
              </a:rPr>
              <a:t>kyh</a:t>
            </a:r>
            <a:r>
              <a:rPr lang="en-US" b="1" dirty="0">
                <a:latin typeface="Kruti Dev 010" pitchFamily="2" charset="0"/>
              </a:rPr>
              <a:t>-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Kruti Dev 010" pitchFamily="2" charset="0"/>
              </a:rPr>
              <a:t>f[</a:t>
            </a:r>
            <a:r>
              <a:rPr lang="en-US" b="1" dirty="0" err="1">
                <a:latin typeface="Kruti Dev 010" pitchFamily="2" charset="0"/>
              </a:rPr>
              <a:t>kzz”pu</a:t>
            </a:r>
            <a:r>
              <a:rPr lang="en-US" b="1" dirty="0">
                <a:latin typeface="Kruti Dev 010" pitchFamily="2" charset="0"/>
              </a:rPr>
              <a:t> /</a:t>
            </a:r>
            <a:r>
              <a:rPr lang="en-US" b="1" dirty="0" err="1">
                <a:latin typeface="Kruti Dev 010" pitchFamily="2" charset="0"/>
              </a:rPr>
              <a:t>keZlaLFksps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vf</a:t>
            </a:r>
            <a:r>
              <a:rPr lang="en-US" b="1" dirty="0">
                <a:latin typeface="Kruti Dev 010" pitchFamily="2" charset="0"/>
              </a:rPr>
              <a:t>/</a:t>
            </a:r>
            <a:r>
              <a:rPr lang="en-US" b="1" dirty="0" err="1">
                <a:latin typeface="Kruti Dev 010" pitchFamily="2" charset="0"/>
              </a:rPr>
              <a:t>kdkj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jÌ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dsys</a:t>
            </a:r>
            <a:r>
              <a:rPr lang="en-US" b="1" dirty="0">
                <a:latin typeface="Kruti Dev 010" pitchFamily="2" charset="0"/>
              </a:rPr>
              <a:t>-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Kruti Dev 010" pitchFamily="2" charset="0"/>
              </a:rPr>
              <a:t>/</a:t>
            </a:r>
            <a:r>
              <a:rPr lang="en-US" b="1" dirty="0" err="1">
                <a:latin typeface="Kruti Dev 010" pitchFamily="2" charset="0"/>
              </a:rPr>
              <a:t>keZxq:aps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fo”ks’k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vf</a:t>
            </a:r>
            <a:r>
              <a:rPr lang="en-US" b="1" dirty="0">
                <a:latin typeface="Kruti Dev 010" pitchFamily="2" charset="0"/>
              </a:rPr>
              <a:t>/</a:t>
            </a:r>
            <a:r>
              <a:rPr lang="en-US" b="1" dirty="0" err="1">
                <a:latin typeface="Kruti Dev 010" pitchFamily="2" charset="0"/>
              </a:rPr>
              <a:t>kdkj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u’V</a:t>
            </a:r>
            <a:r>
              <a:rPr lang="en-US" b="1" dirty="0">
                <a:latin typeface="Kruti Dev 010" pitchFamily="2" charset="0"/>
              </a:rPr>
              <a:t> &gt;</a:t>
            </a:r>
            <a:r>
              <a:rPr lang="en-US" b="1" dirty="0" err="1">
                <a:latin typeface="Kruti Dev 010" pitchFamily="2" charset="0"/>
              </a:rPr>
              <a:t>kys</a:t>
            </a:r>
            <a:r>
              <a:rPr lang="en-US" b="1" dirty="0">
                <a:latin typeface="Kruti Dev 010" pitchFamily="2" charset="0"/>
              </a:rPr>
              <a:t>-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Kruti Dev 010" pitchFamily="2" charset="0"/>
              </a:rPr>
              <a:t>/</a:t>
            </a:r>
            <a:r>
              <a:rPr lang="en-US" b="1" dirty="0" err="1">
                <a:latin typeface="Kruti Dev 010" pitchFamily="2" charset="0"/>
              </a:rPr>
              <a:t>keZfujis</a:t>
            </a:r>
            <a:r>
              <a:rPr lang="en-US" b="1" dirty="0">
                <a:latin typeface="Kruti Dev 010" pitchFamily="2" charset="0"/>
              </a:rPr>
              <a:t>{k '</a:t>
            </a:r>
            <a:r>
              <a:rPr lang="en-US" b="1" dirty="0" err="1">
                <a:latin typeface="Kruti Dev 010" pitchFamily="2" charset="0"/>
              </a:rPr>
              <a:t>kklu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vfLrRokr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vkys</a:t>
            </a:r>
            <a:r>
              <a:rPr lang="en-US" b="1" dirty="0">
                <a:latin typeface="Kruti Dev 010" pitchFamily="2" charset="0"/>
              </a:rPr>
              <a:t>-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Kruti Dev 010" pitchFamily="2" charset="0"/>
              </a:rPr>
              <a:t>'</a:t>
            </a:r>
            <a:r>
              <a:rPr lang="en-US" b="1" dirty="0" err="1">
                <a:latin typeface="Kruti Dev 010" pitchFamily="2" charset="0"/>
              </a:rPr>
              <a:t>kS</a:t>
            </a:r>
            <a:r>
              <a:rPr lang="en-US" b="1" dirty="0">
                <a:latin typeface="Kruti Dev 010" pitchFamily="2" charset="0"/>
              </a:rPr>
              <a:t>{</a:t>
            </a:r>
            <a:r>
              <a:rPr lang="en-US" b="1" dirty="0" err="1">
                <a:latin typeface="Kruti Dev 010" pitchFamily="2" charset="0"/>
              </a:rPr>
              <a:t>kf.kd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ifjorZu</a:t>
            </a:r>
            <a:r>
              <a:rPr lang="en-US" b="1" dirty="0">
                <a:latin typeface="Kruti Dev 010" pitchFamily="2" charset="0"/>
              </a:rPr>
              <a:t> &gt;</a:t>
            </a:r>
            <a:r>
              <a:rPr lang="en-US" b="1" dirty="0" err="1">
                <a:latin typeface="Kruti Dev 010" pitchFamily="2" charset="0"/>
              </a:rPr>
              <a:t>kys</a:t>
            </a:r>
            <a:r>
              <a:rPr lang="en-US" b="1" dirty="0">
                <a:latin typeface="Kruti Dev 010" pitchFamily="2" charset="0"/>
              </a:rPr>
              <a:t>-</a:t>
            </a:r>
            <a:endParaRPr lang="en-IN" b="1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154</TotalTime>
  <Words>168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.</vt:lpstr>
      <vt:lpstr>PowerPoint Presentation</vt:lpstr>
      <vt:lpstr>Ýsap jkT;Økarh 1789</vt:lpstr>
      <vt:lpstr>PowerPoint Presentation</vt:lpstr>
      <vt:lpstr>PowerPoint Presentation</vt:lpstr>
      <vt:lpstr>PowerPoint Presentation</vt:lpstr>
      <vt:lpstr>5 es 1789 OglkZ; yksdlHkk vf/kos”kukr loZlkekU; tursP;k ekx.;k</vt:lpstr>
      <vt:lpstr>Ýsap jkT;Økarhps ifj.kke 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Sairam</dc:creator>
  <cp:lastModifiedBy>Bagde</cp:lastModifiedBy>
  <cp:revision>28</cp:revision>
  <dcterms:created xsi:type="dcterms:W3CDTF">2018-08-20T12:50:12Z</dcterms:created>
  <dcterms:modified xsi:type="dcterms:W3CDTF">2022-06-07T05:23:39Z</dcterms:modified>
</cp:coreProperties>
</file>