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sldIdLst>
    <p:sldId id="290" r:id="rId2"/>
    <p:sldId id="431" r:id="rId3"/>
    <p:sldId id="432" r:id="rId4"/>
    <p:sldId id="433" r:id="rId5"/>
    <p:sldId id="434" r:id="rId6"/>
    <p:sldId id="435" r:id="rId7"/>
    <p:sldId id="436" r:id="rId8"/>
    <p:sldId id="437" r:id="rId9"/>
    <p:sldId id="43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879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E6778-BA92-4724-9AA3-BD27EA6A1D56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FED4D-CF1B-4843-8D7C-C2302B8C5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438400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050" y="2362200"/>
            <a:ext cx="9144000" cy="30162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030A0"/>
                </a:solidFill>
                <a:latin typeface="Old English Text MT" pitchFamily="66" charset="0"/>
                <a:cs typeface="Times New Roman" pitchFamily="18" charset="0"/>
              </a:rPr>
              <a:t>Department of Sociology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PRAKASH SONAK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HEAD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DEPARTMENT OF SOCIOLOGY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3BFDDA-D1ED-4D84-982B-928F08D33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" y="0"/>
            <a:ext cx="9036828" cy="24744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691046"/>
            <a:ext cx="8534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600" b="1" dirty="0">
                <a:solidFill>
                  <a:schemeClr val="accent2"/>
                </a:solidFill>
                <a:latin typeface="APS-DV-Priyanka" pitchFamily="2" charset="0"/>
                <a:ea typeface="Times New Roman" pitchFamily="18" charset="0"/>
                <a:cs typeface="Kruti Dev 010" pitchFamily="2" charset="0"/>
              </a:rPr>
              <a:t>       </a:t>
            </a:r>
            <a:r>
              <a:rPr lang="en-US" sz="9600" b="1" dirty="0" err="1">
                <a:solidFill>
                  <a:schemeClr val="accent2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Hkz"Vkpkj</a:t>
            </a:r>
            <a:r>
              <a:rPr lang="en-US" sz="9600" b="1" dirty="0">
                <a:solidFill>
                  <a:schemeClr val="accent2"/>
                </a:solidFill>
                <a:latin typeface="APS-DV-Priyanka" pitchFamily="2" charset="0"/>
                <a:ea typeface="Times New Roman" pitchFamily="18" charset="0"/>
                <a:cs typeface="Kruti Dev 010" pitchFamily="2" charset="0"/>
              </a:rPr>
              <a:t>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600" b="1" dirty="0">
                <a:latin typeface="+mj-lt"/>
                <a:ea typeface="Times New Roman" pitchFamily="18" charset="0"/>
                <a:cs typeface="Kruti Dev 010" pitchFamily="2" charset="0"/>
              </a:rPr>
              <a:t>     </a:t>
            </a:r>
            <a:r>
              <a:rPr lang="en-US" sz="6600" b="1" dirty="0">
                <a:solidFill>
                  <a:srgbClr val="002060"/>
                </a:solidFill>
                <a:latin typeface="+mj-lt"/>
                <a:ea typeface="Times New Roman" pitchFamily="18" charset="0"/>
                <a:cs typeface="Kruti Dev 010" pitchFamily="2" charset="0"/>
              </a:rPr>
              <a:t>(Corruption)</a:t>
            </a:r>
            <a:endParaRPr kumimoji="0" lang="en-US" sz="66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Kruti Dev 010" pitchFamily="2" charset="0"/>
              <a:ea typeface="Times New Roman" pitchFamily="18" charset="0"/>
              <a:cs typeface="Kruti Dev 010" pitchFamily="2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  </a:t>
            </a:r>
            <a:endParaRPr kumimoji="0" lang="en-US" sz="6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86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ch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-,- 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r`rh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;          ;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qfuV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 4       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lsehLVj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 6</a:t>
            </a:r>
            <a:endParaRPr lang="en-US" sz="3500" dirty="0">
              <a:solidFill>
                <a:schemeClr val="tx1"/>
              </a:solidFill>
              <a:latin typeface="Kruti Dev 010" pitchFamily="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394460"/>
            <a:ext cx="73914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500" dirty="0">
              <a:latin typeface="Kruti Dev 01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dirty="0" err="1">
                <a:latin typeface="Kruti Dev 010" pitchFamily="2" charset="0"/>
              </a:rPr>
              <a:t>vk</a:t>
            </a:r>
            <a:r>
              <a:rPr lang="en-US" sz="2500" dirty="0">
                <a:latin typeface="Kruti Dev 010" pitchFamily="2" charset="0"/>
              </a:rPr>
              <a:t>/</a:t>
            </a:r>
            <a:r>
              <a:rPr lang="en-US" sz="2500" dirty="0" err="1">
                <a:latin typeface="Kruti Dev 010" pitchFamily="2" charset="0"/>
              </a:rPr>
              <a:t>kqfud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dkGkr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Hkz"Vkpkjkph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xaHkhj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leL;k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fuekZ.k</a:t>
            </a:r>
            <a:r>
              <a:rPr lang="en-US" sz="2500" dirty="0">
                <a:latin typeface="Kruti Dev 010" pitchFamily="2" charset="0"/>
              </a:rPr>
              <a:t> &gt;</a:t>
            </a:r>
            <a:r>
              <a:rPr lang="en-US" sz="2500" dirty="0" err="1">
                <a:latin typeface="Kruti Dev 010" pitchFamily="2" charset="0"/>
              </a:rPr>
              <a:t>kyh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vlyh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rjh</a:t>
            </a:r>
            <a:r>
              <a:rPr lang="en-US" sz="2500" dirty="0">
                <a:latin typeface="Kruti Dev 010" pitchFamily="2" charset="0"/>
              </a:rPr>
              <a:t>  </a:t>
            </a:r>
            <a:r>
              <a:rPr lang="en-US" sz="2500" dirty="0" err="1">
                <a:latin typeface="Kruti Dev 010" pitchFamily="2" charset="0"/>
              </a:rPr>
              <a:t>çkphu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dkGkr</a:t>
            </a:r>
            <a:r>
              <a:rPr lang="en-US" sz="2500" dirty="0">
                <a:latin typeface="Kruti Dev 010" pitchFamily="2" charset="0"/>
              </a:rPr>
              <a:t> ns[</a:t>
            </a:r>
            <a:r>
              <a:rPr lang="en-US" sz="2500" dirty="0" err="1">
                <a:latin typeface="Kruti Dev 010" pitchFamily="2" charset="0"/>
              </a:rPr>
              <a:t>khy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Hkz"Vkpkj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gksrk</a:t>
            </a:r>
            <a:r>
              <a:rPr lang="en-US" sz="2500" dirty="0">
                <a:latin typeface="Kruti Dev 010" pitchFamily="2" charset="0"/>
              </a:rPr>
              <a:t>-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500" dirty="0">
              <a:latin typeface="Kruti Dev 01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dirty="0">
                <a:latin typeface="Kruti Dev 010" pitchFamily="2" charset="0"/>
              </a:rPr>
              <a:t>'</a:t>
            </a:r>
            <a:r>
              <a:rPr lang="en-US" sz="2500" dirty="0" err="1">
                <a:latin typeface="Kruti Dev 010" pitchFamily="2" charset="0"/>
              </a:rPr>
              <a:t>kklukph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uSfrdrk</a:t>
            </a:r>
            <a:r>
              <a:rPr lang="en-US" sz="2500" dirty="0">
                <a:latin typeface="Kruti Dev 010" pitchFamily="2" charset="0"/>
              </a:rPr>
              <a:t>] ;k </a:t>
            </a:r>
            <a:r>
              <a:rPr lang="en-US" sz="2500" dirty="0" err="1">
                <a:latin typeface="Kruti Dev 010" pitchFamily="2" charset="0"/>
              </a:rPr>
              <a:t>xazFkkr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iky</a:t>
            </a:r>
            <a:r>
              <a:rPr lang="en-US" sz="2500" dirty="0">
                <a:latin typeface="Kruti Dev 010" pitchFamily="2" charset="0"/>
              </a:rPr>
              <a:t>- ,p- </a:t>
            </a:r>
            <a:r>
              <a:rPr lang="en-US" sz="2500" dirty="0" err="1" smtClean="0">
                <a:latin typeface="Kruti Dev 010" pitchFamily="2" charset="0"/>
              </a:rPr>
              <a:t>Mxyl</a:t>
            </a:r>
            <a:r>
              <a:rPr lang="en-US" sz="2500" dirty="0" smtClean="0">
                <a:latin typeface="Kruti Dev 010" pitchFamily="2" charset="0"/>
              </a:rPr>
              <a:t> </a:t>
            </a:r>
            <a:r>
              <a:rPr lang="en-US" sz="2500" dirty="0">
                <a:latin typeface="Kruti Dev 010" pitchFamily="2" charset="0"/>
              </a:rPr>
              <a:t>;</a:t>
            </a:r>
            <a:r>
              <a:rPr lang="en-US" sz="2500" dirty="0" err="1">
                <a:latin typeface="Kruti Dev 010" pitchFamily="2" charset="0"/>
              </a:rPr>
              <a:t>kauh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uewn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dsys</a:t>
            </a:r>
            <a:r>
              <a:rPr lang="en-US" sz="2500" dirty="0">
                <a:latin typeface="Kruti Dev 010" pitchFamily="2" charset="0"/>
              </a:rPr>
              <a:t> dh] ^</a:t>
            </a:r>
            <a:r>
              <a:rPr lang="en-US" sz="2500" dirty="0" err="1">
                <a:latin typeface="Kruti Dev 010" pitchFamily="2" charset="0"/>
              </a:rPr>
              <a:t>baXyaMe</a:t>
            </a:r>
            <a:r>
              <a:rPr lang="en-US" sz="2500" dirty="0">
                <a:latin typeface="Kruti Dev 010" pitchFamily="2" charset="0"/>
              </a:rPr>
              <a:t>/;s </a:t>
            </a:r>
            <a:r>
              <a:rPr lang="en-US" sz="2500" dirty="0">
                <a:latin typeface="Kruti Dev 040 Wide" pitchFamily="2" charset="0"/>
              </a:rPr>
              <a:t>ƒ‹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O;k</a:t>
            </a:r>
            <a:r>
              <a:rPr lang="en-US" sz="2500" dirty="0">
                <a:latin typeface="Kruti Dev 010" pitchFamily="2" charset="0"/>
              </a:rPr>
              <a:t> '</a:t>
            </a:r>
            <a:r>
              <a:rPr lang="en-US" sz="2500" dirty="0" err="1">
                <a:latin typeface="Kruti Dev 010" pitchFamily="2" charset="0"/>
              </a:rPr>
              <a:t>krdkr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vkf.k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vesfjdsr</a:t>
            </a:r>
            <a:r>
              <a:rPr lang="en-US" sz="2500" dirty="0">
                <a:latin typeface="Kruti Dev 010" pitchFamily="2" charset="0"/>
              </a:rPr>
              <a:t> „å </a:t>
            </a:r>
            <a:r>
              <a:rPr lang="en-US" sz="2500" dirty="0" err="1">
                <a:latin typeface="Kruti Dev 010" pitchFamily="2" charset="0"/>
              </a:rPr>
              <a:t>O;k</a:t>
            </a:r>
            <a:r>
              <a:rPr lang="en-US" sz="2500" dirty="0">
                <a:latin typeface="Kruti Dev 010" pitchFamily="2" charset="0"/>
              </a:rPr>
              <a:t> '</a:t>
            </a:r>
            <a:r>
              <a:rPr lang="en-US" sz="2500" dirty="0" err="1">
                <a:latin typeface="Kruti Dev 010" pitchFamily="2" charset="0"/>
              </a:rPr>
              <a:t>krdkr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Hkz"Vkpkj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vf</a:t>
            </a:r>
            <a:r>
              <a:rPr lang="en-US" sz="2500" dirty="0">
                <a:latin typeface="Kruti Dev 010" pitchFamily="2" charset="0"/>
              </a:rPr>
              <a:t>/</a:t>
            </a:r>
            <a:r>
              <a:rPr lang="en-US" sz="2500" dirty="0" err="1">
                <a:latin typeface="Kruti Dev 010" pitchFamily="2" charset="0"/>
              </a:rPr>
              <a:t>kd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çpfyr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gksrk</a:t>
            </a:r>
            <a:r>
              <a:rPr lang="en-US" sz="2500" dirty="0">
                <a:latin typeface="Kruti Dev 010" pitchFamily="2" charset="0"/>
              </a:rPr>
              <a:t>-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500" dirty="0">
              <a:latin typeface="Kruti Dev 01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500" dirty="0" err="1">
                <a:latin typeface="Kruti Dev 010" pitchFamily="2" charset="0"/>
              </a:rPr>
              <a:t>Hkkjrkr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Hkz"Vkpkjkph</a:t>
            </a:r>
            <a:r>
              <a:rPr lang="en-US" sz="2500" dirty="0">
                <a:latin typeface="Kruti Dev 010" pitchFamily="2" charset="0"/>
              </a:rPr>
              <a:t> o`)h </a:t>
            </a:r>
            <a:r>
              <a:rPr lang="en-US" sz="2500" dirty="0" err="1">
                <a:latin typeface="Kruti Dev 010" pitchFamily="2" charset="0"/>
              </a:rPr>
              <a:t>gh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çkeq</a:t>
            </a:r>
            <a:r>
              <a:rPr lang="en-US" sz="2500" dirty="0">
                <a:latin typeface="Kruti Dev 010" pitchFamily="2" charset="0"/>
              </a:rPr>
              <a:t>[;</a:t>
            </a:r>
            <a:r>
              <a:rPr lang="en-US" sz="2500" dirty="0" err="1">
                <a:latin typeface="Kruti Dev 010" pitchFamily="2" charset="0"/>
              </a:rPr>
              <a:t>kus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 smtClean="0">
                <a:latin typeface="Kruti Dev 010" pitchFamily="2" charset="0"/>
              </a:rPr>
              <a:t>Lokra</a:t>
            </a:r>
            <a:r>
              <a:rPr lang="en-US" sz="2500" dirty="0" smtClean="0">
                <a:latin typeface="Kruti Dev 040 Condensed" pitchFamily="2" charset="0"/>
              </a:rPr>
              <a:t>=;</a:t>
            </a:r>
            <a:r>
              <a:rPr lang="en-US" sz="2500" dirty="0" err="1" smtClean="0">
                <a:latin typeface="Kruti Dev 010" pitchFamily="2" charset="0"/>
              </a:rPr>
              <a:t>ksÙkj</a:t>
            </a:r>
            <a:r>
              <a:rPr lang="en-US" sz="2500" dirty="0" smtClean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dkGkr</a:t>
            </a:r>
            <a:r>
              <a:rPr lang="en-US" sz="2500" dirty="0">
                <a:latin typeface="Kruti Dev 010" pitchFamily="2" charset="0"/>
              </a:rPr>
              <a:t> &gt;</a:t>
            </a:r>
            <a:r>
              <a:rPr lang="en-US" sz="2500" dirty="0" err="1">
                <a:latin typeface="Kruti Dev 010" pitchFamily="2" charset="0"/>
              </a:rPr>
              <a:t>kyh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vkgs</a:t>
            </a:r>
            <a:r>
              <a:rPr lang="en-US" sz="2500" dirty="0">
                <a:latin typeface="Kruti Dev 010" pitchFamily="2" charset="0"/>
              </a:rPr>
              <a:t>-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678180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Kruti Dev 010" pitchFamily="2" charset="0"/>
              </a:rPr>
              <a:t>Hkz"Vkpkjkph</a:t>
            </a:r>
            <a:r>
              <a:rPr lang="en-US" sz="4000" b="1" u="sng" dirty="0">
                <a:latin typeface="Kruti Dev 010" pitchFamily="2" charset="0"/>
              </a:rPr>
              <a:t> </a:t>
            </a:r>
            <a:r>
              <a:rPr lang="en-US" sz="4000" b="1" u="sng" dirty="0" err="1">
                <a:latin typeface="Kruti Dev 010" pitchFamily="2" charset="0"/>
              </a:rPr>
              <a:t>leL;k</a:t>
            </a:r>
            <a:r>
              <a:rPr lang="en-US" sz="4000" b="1" u="sng" dirty="0">
                <a:latin typeface="APS-DV-SURESH" pitchFamily="2" charset="0"/>
              </a:rPr>
              <a:t> </a:t>
            </a:r>
            <a:r>
              <a:rPr lang="en-US" sz="3200" b="1" u="sng" dirty="0">
                <a:latin typeface="APS-DV-SURESH" pitchFamily="2" charset="0"/>
              </a:rPr>
              <a:t/>
            </a:r>
            <a:br>
              <a:rPr lang="en-US" sz="3200" b="1" u="sng" dirty="0">
                <a:latin typeface="APS-DV-SURESH" pitchFamily="2" charset="0"/>
              </a:rPr>
            </a:br>
            <a:r>
              <a:rPr lang="en-US" sz="2700" b="1" u="sng" dirty="0"/>
              <a:t>(Problem of Corruption)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21920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Kruti Dev 010" pitchFamily="2" charset="0"/>
              </a:rPr>
              <a:t>*</a:t>
            </a:r>
          </a:p>
        </p:txBody>
      </p:sp>
      <p:sp>
        <p:nvSpPr>
          <p:cNvPr id="3" name="Rectangle 2"/>
          <p:cNvSpPr/>
          <p:nvPr/>
        </p:nvSpPr>
        <p:spPr>
          <a:xfrm>
            <a:off x="855279" y="609599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Kruti Dev 010" pitchFamily="2" charset="0"/>
              </a:rPr>
              <a:t>Hkz"Vkpkjkpk</a:t>
            </a:r>
            <a:r>
              <a:rPr lang="en-US" sz="4000" b="1" u="sng" dirty="0">
                <a:latin typeface="Kruti Dev 010" pitchFamily="2" charset="0"/>
              </a:rPr>
              <a:t> </a:t>
            </a:r>
            <a:r>
              <a:rPr lang="en-US" sz="4000" b="1" u="sng" dirty="0" err="1">
                <a:latin typeface="Kruti Dev 010" pitchFamily="2" charset="0"/>
              </a:rPr>
              <a:t>vFkZ</a:t>
            </a:r>
            <a:r>
              <a:rPr lang="en-US" sz="4000" b="1" u="sng" dirty="0">
                <a:latin typeface="Kruti Dev 010" pitchFamily="2" charset="0"/>
              </a:rPr>
              <a:t> </a:t>
            </a:r>
            <a:r>
              <a:rPr lang="en-US" sz="2700" b="1" u="sng" dirty="0">
                <a:latin typeface="APS-DV-SURESH" pitchFamily="2" charset="0"/>
              </a:rPr>
              <a:t>(</a:t>
            </a:r>
            <a:r>
              <a:rPr lang="en-US" sz="2700" b="1" u="sng" dirty="0">
                <a:latin typeface="+mj-lt"/>
              </a:rPr>
              <a:t>Meaning of Corruption</a:t>
            </a:r>
            <a:r>
              <a:rPr lang="en-US" sz="2700" b="1" u="sng" dirty="0">
                <a:latin typeface="APS-DV-SURESH" pitchFamily="2" charset="0"/>
              </a:rPr>
              <a:t>)</a:t>
            </a:r>
            <a:endParaRPr lang="en-US" sz="27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914400" y="1443841"/>
            <a:ext cx="70866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500" dirty="0" err="1">
                <a:latin typeface="Kruti Dev 010" pitchFamily="2" charset="0"/>
              </a:rPr>
              <a:t>Hkz"Vkpkjkph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leL;k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gh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tfVy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vkgs</a:t>
            </a:r>
            <a:r>
              <a:rPr lang="en-US" sz="2500" dirty="0">
                <a:latin typeface="Kruti Dev 010" pitchFamily="2" charset="0"/>
              </a:rPr>
              <a:t>- </a:t>
            </a:r>
            <a:r>
              <a:rPr lang="en-US" sz="2500" dirty="0" err="1">
                <a:latin typeface="Kruti Dev 010" pitchFamily="2" charset="0"/>
              </a:rPr>
              <a:t>R;keqGs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Hkz"Vkpkjkph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O;k</a:t>
            </a:r>
            <a:r>
              <a:rPr lang="en-US" sz="2500" dirty="0">
                <a:latin typeface="Kruti Dev 010" pitchFamily="2" charset="0"/>
              </a:rPr>
              <a:t>[;k </a:t>
            </a:r>
            <a:r>
              <a:rPr lang="en-US" sz="2500" dirty="0" err="1">
                <a:latin typeface="Kruti Dev 010" pitchFamily="2" charset="0"/>
              </a:rPr>
              <a:t>dj.ks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dfBu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vkgs</a:t>
            </a:r>
            <a:r>
              <a:rPr lang="en-US" sz="2500" dirty="0">
                <a:latin typeface="Kruti Dev 010" pitchFamily="2" charset="0"/>
              </a:rPr>
              <a:t>-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500" dirty="0">
              <a:latin typeface="Kruti Dev 010" pitchFamily="2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500" b="1" dirty="0" err="1">
                <a:latin typeface="Kruti Dev 010" pitchFamily="2" charset="0"/>
              </a:rPr>
              <a:t>O;k</a:t>
            </a:r>
            <a:r>
              <a:rPr lang="en-US" sz="2500" b="1" dirty="0">
                <a:latin typeface="Kruti Dev 010" pitchFamily="2" charset="0"/>
              </a:rPr>
              <a:t>[;k </a:t>
            </a:r>
            <a:br>
              <a:rPr lang="en-US" sz="2500" b="1" dirty="0">
                <a:latin typeface="Kruti Dev 010" pitchFamily="2" charset="0"/>
              </a:rPr>
            </a:br>
            <a:r>
              <a:rPr lang="en-US" sz="2500" b="1" dirty="0" err="1">
                <a:latin typeface="Kruti Dev 010" pitchFamily="2" charset="0"/>
              </a:rPr>
              <a:t>bfy;V</a:t>
            </a:r>
            <a:r>
              <a:rPr lang="en-US" sz="2500" b="1" dirty="0">
                <a:latin typeface="Kruti Dev 010" pitchFamily="2" charset="0"/>
              </a:rPr>
              <a:t> </a:t>
            </a:r>
            <a:r>
              <a:rPr lang="en-US" sz="2500" b="1" dirty="0" err="1">
                <a:latin typeface="Kruti Dev 010" pitchFamily="2" charset="0"/>
              </a:rPr>
              <a:t>vkf.k</a:t>
            </a:r>
            <a:r>
              <a:rPr lang="en-US" sz="2500" b="1" dirty="0">
                <a:latin typeface="Kruti Dev 010" pitchFamily="2" charset="0"/>
              </a:rPr>
              <a:t> </a:t>
            </a:r>
            <a:r>
              <a:rPr lang="en-US" sz="2500" b="1" dirty="0" err="1">
                <a:latin typeface="Kruti Dev 010" pitchFamily="2" charset="0"/>
              </a:rPr>
              <a:t>esfjy</a:t>
            </a:r>
            <a:r>
              <a:rPr lang="en-US" sz="2500" dirty="0">
                <a:latin typeface="Kruti Dev 010" pitchFamily="2" charset="0"/>
              </a:rPr>
              <a:t> ^^ </a:t>
            </a:r>
            <a:r>
              <a:rPr lang="en-US" sz="2500" dirty="0" err="1">
                <a:latin typeface="Kruti Dev 010" pitchFamily="2" charset="0"/>
              </a:rPr>
              <a:t>çR</a:t>
            </a:r>
            <a:r>
              <a:rPr lang="en-US" sz="2500" dirty="0">
                <a:latin typeface="Kruti Dev 010" pitchFamily="2" charset="0"/>
              </a:rPr>
              <a:t>;{k </a:t>
            </a:r>
            <a:r>
              <a:rPr lang="en-US" sz="2500" dirty="0" err="1">
                <a:latin typeface="Kruti Dev 010" pitchFamily="2" charset="0"/>
              </a:rPr>
              <a:t>fdaok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vçR</a:t>
            </a:r>
            <a:r>
              <a:rPr lang="en-US" sz="2500" dirty="0">
                <a:latin typeface="Kruti Dev 010" pitchFamily="2" charset="0"/>
              </a:rPr>
              <a:t>;{k </a:t>
            </a:r>
            <a:r>
              <a:rPr lang="en-US" sz="2500" dirty="0" err="1">
                <a:latin typeface="Kruti Dev 010" pitchFamily="2" charset="0"/>
              </a:rPr>
              <a:t>ykHk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feGfo</a:t>
            </a:r>
            <a:r>
              <a:rPr lang="en-US" sz="2500" dirty="0">
                <a:latin typeface="Kruti Dev 010" pitchFamily="2" charset="0"/>
              </a:rPr>
              <a:t>.;</a:t>
            </a:r>
            <a:r>
              <a:rPr lang="en-US" sz="2500" dirty="0" err="1">
                <a:latin typeface="Kruti Dev 010" pitchFamily="2" charset="0"/>
              </a:rPr>
              <a:t>kP;k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gsrqus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 smtClean="0">
                <a:latin typeface="Kruti Dev 010" pitchFamily="2" charset="0"/>
              </a:rPr>
              <a:t>tk.khoiwoZd</a:t>
            </a:r>
            <a:r>
              <a:rPr lang="en-US" sz="2500" dirty="0" smtClean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fuf'pr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drZO;kps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ikyu</a:t>
            </a:r>
            <a:r>
              <a:rPr lang="en-US" sz="2500" dirty="0">
                <a:latin typeface="Kruti Dev 010" pitchFamily="2" charset="0"/>
              </a:rPr>
              <a:t> u </a:t>
            </a:r>
            <a:r>
              <a:rPr lang="en-US" sz="2500" dirty="0" err="1">
                <a:latin typeface="Kruti Dev 010" pitchFamily="2" charset="0"/>
              </a:rPr>
              <a:t>dj.ks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Eg.kts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Hkz"Vkpkj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gks</a:t>
            </a:r>
            <a:r>
              <a:rPr lang="en-US" sz="2500" dirty="0">
                <a:latin typeface="Kruti Dev 010" pitchFamily="2" charset="0"/>
              </a:rPr>
              <a:t>;-**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500" dirty="0">
              <a:latin typeface="Kruti Dev 010" pitchFamily="2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500" dirty="0" err="1">
                <a:latin typeface="Kruti Dev 010" pitchFamily="2" charset="0"/>
              </a:rPr>
              <a:t>Hkz"Vkpkj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Eg.ktsp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vuqfpr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ykHk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gks</a:t>
            </a:r>
            <a:r>
              <a:rPr lang="en-US" sz="2500" dirty="0">
                <a:latin typeface="Kruti Dev 010" pitchFamily="2" charset="0"/>
              </a:rPr>
              <a:t>;-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500" dirty="0">
              <a:latin typeface="Kruti Dev 010" pitchFamily="2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500" dirty="0" err="1">
                <a:latin typeface="Kruti Dev 010" pitchFamily="2" charset="0"/>
              </a:rPr>
              <a:t>Hkz"Vkpkjke</a:t>
            </a:r>
            <a:r>
              <a:rPr lang="en-US" sz="2500" dirty="0">
                <a:latin typeface="Kruti Dev 010" pitchFamily="2" charset="0"/>
              </a:rPr>
              <a:t>/;s </a:t>
            </a:r>
            <a:r>
              <a:rPr lang="en-US" sz="2500" dirty="0" err="1">
                <a:latin typeface="Kruti Dev 010" pitchFamily="2" charset="0"/>
              </a:rPr>
              <a:t>drZO;kps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ikyu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dsys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tkr</a:t>
            </a:r>
            <a:r>
              <a:rPr lang="en-US" sz="2500" dirty="0">
                <a:latin typeface="Kruti Dev 010" pitchFamily="2" charset="0"/>
              </a:rPr>
              <a:t> </a:t>
            </a:r>
            <a:r>
              <a:rPr lang="en-US" sz="2500" dirty="0" err="1">
                <a:latin typeface="Kruti Dev 010" pitchFamily="2" charset="0"/>
              </a:rPr>
              <a:t>ukgh</a:t>
            </a:r>
            <a:r>
              <a:rPr lang="en-US" sz="2500" dirty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Kruti Dev 010" pitchFamily="2" charset="0"/>
              </a:rPr>
              <a:t>Hkz"Vkpkjkps</a:t>
            </a:r>
            <a:r>
              <a:rPr lang="en-US" sz="4000" b="1" u="sng" dirty="0">
                <a:latin typeface="Kruti Dev 010" pitchFamily="2" charset="0"/>
              </a:rPr>
              <a:t> </a:t>
            </a:r>
            <a:r>
              <a:rPr lang="en-US" sz="4000" b="1" u="sng" dirty="0" err="1">
                <a:latin typeface="Kruti Dev 010" pitchFamily="2" charset="0"/>
              </a:rPr>
              <a:t>çdkj</a:t>
            </a:r>
            <a:r>
              <a:rPr lang="en-US" sz="4000" b="1" u="sng" dirty="0">
                <a:latin typeface="Kruti Dev 010" pitchFamily="2" charset="0"/>
              </a:rPr>
              <a:t> </a:t>
            </a:r>
            <a:r>
              <a:rPr lang="en-US" sz="2700" b="1" u="sng" dirty="0"/>
              <a:t>(Types of Corruption)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8486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700" b="1" u="sng" dirty="0" err="1">
                <a:latin typeface="Kruti Dev 010" pitchFamily="2" charset="0"/>
              </a:rPr>
              <a:t>jktdh</a:t>
            </a:r>
            <a:r>
              <a:rPr lang="en-US" sz="2700" b="1" u="sng" dirty="0">
                <a:latin typeface="Kruti Dev 010" pitchFamily="2" charset="0"/>
              </a:rPr>
              <a:t>; {</a:t>
            </a:r>
            <a:r>
              <a:rPr lang="en-US" sz="2700" b="1" u="sng" dirty="0" err="1">
                <a:latin typeface="Kruti Dev 010" pitchFamily="2" charset="0"/>
              </a:rPr>
              <a:t>ks</a:t>
            </a:r>
            <a:r>
              <a:rPr lang="en-US" sz="2700" b="1" u="sng" dirty="0">
                <a:latin typeface="Kruti Dev 010" pitchFamily="2" charset="0"/>
              </a:rPr>
              <a:t>=</a:t>
            </a:r>
            <a:r>
              <a:rPr lang="en-US" sz="2700" b="1" u="sng" dirty="0" err="1">
                <a:latin typeface="Kruti Dev 010" pitchFamily="2" charset="0"/>
              </a:rPr>
              <a:t>krhy</a:t>
            </a:r>
            <a:r>
              <a:rPr lang="en-US" sz="2700" b="1" u="sng" dirty="0">
                <a:latin typeface="Kruti Dev 010" pitchFamily="2" charset="0"/>
              </a:rPr>
              <a:t> </a:t>
            </a:r>
            <a:r>
              <a:rPr lang="en-US" sz="2700" b="1" u="sng" dirty="0" err="1">
                <a:latin typeface="Kruti Dev 010" pitchFamily="2" charset="0"/>
              </a:rPr>
              <a:t>Hkz"Vkpkj</a:t>
            </a:r>
            <a:r>
              <a:rPr lang="en-US" sz="2700" b="1" u="sng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700" b="1" dirty="0">
              <a:latin typeface="Kruti Dev 01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700" b="1" u="sng" dirty="0" err="1">
                <a:latin typeface="Kruti Dev 010" pitchFamily="2" charset="0"/>
              </a:rPr>
              <a:t>ç'kkldh</a:t>
            </a:r>
            <a:r>
              <a:rPr lang="en-US" sz="2700" b="1" u="sng" dirty="0">
                <a:latin typeface="Kruti Dev 010" pitchFamily="2" charset="0"/>
              </a:rPr>
              <a:t>; {</a:t>
            </a:r>
            <a:r>
              <a:rPr lang="en-US" sz="2700" b="1" u="sng" dirty="0" err="1">
                <a:latin typeface="Kruti Dev 010" pitchFamily="2" charset="0"/>
              </a:rPr>
              <a:t>ks</a:t>
            </a:r>
            <a:r>
              <a:rPr lang="en-US" sz="2700" b="1" u="sng" dirty="0">
                <a:latin typeface="Kruti Dev 010" pitchFamily="2" charset="0"/>
              </a:rPr>
              <a:t>=</a:t>
            </a:r>
            <a:r>
              <a:rPr lang="en-US" sz="2700" b="1" u="sng" dirty="0" err="1">
                <a:latin typeface="Kruti Dev 010" pitchFamily="2" charset="0"/>
              </a:rPr>
              <a:t>kr</a:t>
            </a:r>
            <a:r>
              <a:rPr lang="en-US" sz="2700" b="1" u="sng" dirty="0">
                <a:latin typeface="Kruti Dev 010" pitchFamily="2" charset="0"/>
              </a:rPr>
              <a:t> </a:t>
            </a:r>
            <a:r>
              <a:rPr lang="en-US" sz="2700" b="1" u="sng" dirty="0" err="1">
                <a:latin typeface="Kruti Dev 010" pitchFamily="2" charset="0"/>
              </a:rPr>
              <a:t>Hkz"Vkpkj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700" b="1" dirty="0">
              <a:latin typeface="Kruti Dev 010" pitchFamily="2" charset="0"/>
            </a:endParaRPr>
          </a:p>
          <a:p>
            <a:r>
              <a:rPr lang="en-US" sz="2700" b="1" dirty="0" smtClean="0">
                <a:latin typeface="Kruti Dev 010" pitchFamily="2" charset="0"/>
              </a:rPr>
              <a:t>	v</a:t>
            </a:r>
            <a:r>
              <a:rPr lang="en-US" sz="2700" b="1" dirty="0">
                <a:latin typeface="Kruti Dev 010" pitchFamily="2" charset="0"/>
              </a:rPr>
              <a:t>½ </a:t>
            </a:r>
            <a:r>
              <a:rPr lang="en-US" sz="2700" b="1" dirty="0" err="1">
                <a:latin typeface="Kruti Dev 010" pitchFamily="2" charset="0"/>
              </a:rPr>
              <a:t>ljdkjh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dk;kZy;kr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Hkz"Vkpkj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r>
              <a:rPr lang="en-US" sz="2700" b="1" dirty="0">
                <a:latin typeface="Kruti Dev 010" pitchFamily="2" charset="0"/>
              </a:rPr>
              <a:t/>
            </a:r>
            <a:br>
              <a:rPr lang="en-US" sz="2700" b="1" dirty="0">
                <a:latin typeface="Kruti Dev 010" pitchFamily="2" charset="0"/>
              </a:rPr>
            </a:br>
            <a:r>
              <a:rPr lang="en-US" sz="2700" b="1" dirty="0" smtClean="0">
                <a:latin typeface="Kruti Dev 010" pitchFamily="2" charset="0"/>
              </a:rPr>
              <a:t>	c</a:t>
            </a:r>
            <a:r>
              <a:rPr lang="en-US" sz="2700" b="1" dirty="0">
                <a:latin typeface="Kruti Dev 010" pitchFamily="2" charset="0"/>
              </a:rPr>
              <a:t>½ </a:t>
            </a:r>
            <a:r>
              <a:rPr lang="en-US" sz="2700" b="1" dirty="0" err="1">
                <a:latin typeface="Kruti Dev 010" pitchFamily="2" charset="0"/>
              </a:rPr>
              <a:t>iksfyl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vkf.k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Hkz"Vkpkj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700" b="1" dirty="0">
              <a:latin typeface="Kruti Dev 010" pitchFamily="2" charset="0"/>
            </a:endParaRPr>
          </a:p>
          <a:p>
            <a:r>
              <a:rPr lang="en-US" sz="2700" b="1" dirty="0" smtClean="0">
                <a:latin typeface="Kruti Dev 010" pitchFamily="2" charset="0"/>
              </a:rPr>
              <a:t>	d</a:t>
            </a:r>
            <a:r>
              <a:rPr lang="en-US" sz="2700" b="1" dirty="0">
                <a:latin typeface="Kruti Dev 010" pitchFamily="2" charset="0"/>
              </a:rPr>
              <a:t>½ </a:t>
            </a:r>
            <a:r>
              <a:rPr lang="en-US" sz="2700" b="1" dirty="0" err="1">
                <a:latin typeface="Kruti Dev 010" pitchFamily="2" charset="0"/>
              </a:rPr>
              <a:t>U;k;ky;kr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Hkz"Vkpkj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700" b="1" dirty="0">
              <a:latin typeface="Kruti Dev 010" pitchFamily="2" charset="0"/>
            </a:endParaRPr>
          </a:p>
          <a:p>
            <a:r>
              <a:rPr lang="en-US" sz="2700" b="1" dirty="0" smtClean="0">
                <a:latin typeface="Kruti Dev 010" pitchFamily="2" charset="0"/>
              </a:rPr>
              <a:t>	M</a:t>
            </a:r>
            <a:r>
              <a:rPr lang="en-US" sz="2700" b="1" dirty="0">
                <a:latin typeface="Kruti Dev 010" pitchFamily="2" charset="0"/>
              </a:rPr>
              <a:t>½ </a:t>
            </a:r>
            <a:r>
              <a:rPr lang="en-US" sz="2700" b="1" dirty="0" err="1">
                <a:latin typeface="Kruti Dev 010" pitchFamily="2" charset="0"/>
              </a:rPr>
              <a:t>LFkkfud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ç'kklukr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Hkz"Vkpkj</a:t>
            </a:r>
            <a:r>
              <a:rPr lang="en-US" sz="2700" b="1" dirty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609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u="sng" dirty="0" err="1">
                <a:latin typeface="Kruti Dev 010" pitchFamily="2" charset="0"/>
              </a:rPr>
              <a:t>vkfFkZd</a:t>
            </a:r>
            <a:r>
              <a:rPr lang="en-US" sz="3200" u="sng" dirty="0">
                <a:latin typeface="Kruti Dev 010" pitchFamily="2" charset="0"/>
              </a:rPr>
              <a:t> {</a:t>
            </a:r>
            <a:r>
              <a:rPr lang="en-US" sz="3200" u="sng" dirty="0" err="1">
                <a:latin typeface="Kruti Dev 010" pitchFamily="2" charset="0"/>
              </a:rPr>
              <a:t>ks</a:t>
            </a:r>
            <a:r>
              <a:rPr lang="en-US" sz="3200" u="sng" dirty="0">
                <a:latin typeface="Kruti Dev 010" pitchFamily="2" charset="0"/>
              </a:rPr>
              <a:t>=</a:t>
            </a:r>
            <a:r>
              <a:rPr lang="en-US" sz="3200" u="sng" dirty="0" err="1">
                <a:latin typeface="Kruti Dev 010" pitchFamily="2" charset="0"/>
              </a:rPr>
              <a:t>kr</a:t>
            </a:r>
            <a:r>
              <a:rPr lang="en-US" sz="3200" u="sng" dirty="0">
                <a:latin typeface="Kruti Dev 010" pitchFamily="2" charset="0"/>
              </a:rPr>
              <a:t> </a:t>
            </a:r>
            <a:r>
              <a:rPr lang="en-US" sz="3200" u="sng" dirty="0" err="1">
                <a:latin typeface="Kruti Dev 010" pitchFamily="2" charset="0"/>
              </a:rPr>
              <a:t>Hkz"Vkpkj</a:t>
            </a:r>
            <a:r>
              <a:rPr lang="en-US" sz="3200" u="sng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3200" dirty="0">
              <a:latin typeface="Kruti Dev 01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u="sng" dirty="0" err="1">
                <a:latin typeface="Kruti Dev 010" pitchFamily="2" charset="0"/>
              </a:rPr>
              <a:t>lkekftd</a:t>
            </a:r>
            <a:r>
              <a:rPr lang="en-US" sz="3200" u="sng" dirty="0">
                <a:latin typeface="Kruti Dev 010" pitchFamily="2" charset="0"/>
              </a:rPr>
              <a:t> {</a:t>
            </a:r>
            <a:r>
              <a:rPr lang="en-US" sz="3200" u="sng" dirty="0" err="1">
                <a:latin typeface="Kruti Dev 010" pitchFamily="2" charset="0"/>
              </a:rPr>
              <a:t>ks</a:t>
            </a:r>
            <a:r>
              <a:rPr lang="en-US" sz="3200" u="sng" dirty="0">
                <a:latin typeface="Kruti Dev 010" pitchFamily="2" charset="0"/>
              </a:rPr>
              <a:t>=</a:t>
            </a:r>
            <a:r>
              <a:rPr lang="en-US" sz="3200" u="sng" dirty="0" err="1">
                <a:latin typeface="Kruti Dev 010" pitchFamily="2" charset="0"/>
              </a:rPr>
              <a:t>kr</a:t>
            </a:r>
            <a:r>
              <a:rPr lang="en-US" sz="3200" u="sng" dirty="0">
                <a:latin typeface="Kruti Dev 010" pitchFamily="2" charset="0"/>
              </a:rPr>
              <a:t> </a:t>
            </a:r>
            <a:r>
              <a:rPr lang="en-US" sz="3200" u="sng" dirty="0" err="1">
                <a:latin typeface="Kruti Dev 010" pitchFamily="2" charset="0"/>
              </a:rPr>
              <a:t>Hkz"Vkpkj</a:t>
            </a:r>
            <a:r>
              <a:rPr lang="en-US" sz="3200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3200" dirty="0">
              <a:latin typeface="Kruti Dev 01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u="sng" dirty="0">
                <a:latin typeface="Kruti Dev 010" pitchFamily="2" charset="0"/>
              </a:rPr>
              <a:t>/</a:t>
            </a:r>
            <a:r>
              <a:rPr lang="en-US" sz="3200" u="sng" dirty="0" err="1">
                <a:latin typeface="Kruti Dev 010" pitchFamily="2" charset="0"/>
              </a:rPr>
              <a:t>kkfeZd</a:t>
            </a:r>
            <a:r>
              <a:rPr lang="en-US" sz="3200" u="sng" dirty="0">
                <a:latin typeface="Kruti Dev 010" pitchFamily="2" charset="0"/>
              </a:rPr>
              <a:t> {</a:t>
            </a:r>
            <a:r>
              <a:rPr lang="en-US" sz="3200" u="sng" dirty="0" err="1">
                <a:latin typeface="Kruti Dev 010" pitchFamily="2" charset="0"/>
              </a:rPr>
              <a:t>ks</a:t>
            </a:r>
            <a:r>
              <a:rPr lang="en-US" sz="3200" u="sng" dirty="0">
                <a:latin typeface="Kruti Dev 010" pitchFamily="2" charset="0"/>
              </a:rPr>
              <a:t>=</a:t>
            </a:r>
            <a:r>
              <a:rPr lang="en-US" sz="3200" u="sng" dirty="0" err="1">
                <a:latin typeface="Kruti Dev 010" pitchFamily="2" charset="0"/>
              </a:rPr>
              <a:t>krhy</a:t>
            </a:r>
            <a:r>
              <a:rPr lang="en-US" sz="3200" u="sng" dirty="0">
                <a:latin typeface="Kruti Dev 010" pitchFamily="2" charset="0"/>
              </a:rPr>
              <a:t> </a:t>
            </a:r>
            <a:r>
              <a:rPr lang="en-US" sz="3200" u="sng" dirty="0" err="1">
                <a:latin typeface="Kruti Dev 010" pitchFamily="2" charset="0"/>
              </a:rPr>
              <a:t>Hkz"Vkpkj</a:t>
            </a:r>
            <a:r>
              <a:rPr lang="en-US" sz="3200" u="sng" dirty="0">
                <a:latin typeface="Kruti Dev 010" pitchFamily="2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3200" dirty="0">
              <a:latin typeface="Kruti Dev 01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u="sng" dirty="0">
                <a:latin typeface="Kruti Dev 010" pitchFamily="2" charset="0"/>
              </a:rPr>
              <a:t>'</a:t>
            </a:r>
            <a:r>
              <a:rPr lang="en-US" sz="3200" u="sng" dirty="0" err="1">
                <a:latin typeface="Kruti Dev 010" pitchFamily="2" charset="0"/>
              </a:rPr>
              <a:t>kS</a:t>
            </a:r>
            <a:r>
              <a:rPr lang="en-US" sz="3200" u="sng" dirty="0">
                <a:latin typeface="Kruti Dev 010" pitchFamily="2" charset="0"/>
              </a:rPr>
              <a:t>{</a:t>
            </a:r>
            <a:r>
              <a:rPr lang="en-US" sz="3200" u="sng" dirty="0" err="1">
                <a:latin typeface="Kruti Dev 010" pitchFamily="2" charset="0"/>
              </a:rPr>
              <a:t>kf.kd</a:t>
            </a:r>
            <a:r>
              <a:rPr lang="en-US" sz="3200" u="sng" dirty="0">
                <a:latin typeface="Kruti Dev 010" pitchFamily="2" charset="0"/>
              </a:rPr>
              <a:t> {</a:t>
            </a:r>
            <a:r>
              <a:rPr lang="en-US" sz="3200" u="sng" dirty="0" err="1">
                <a:latin typeface="Kruti Dev 010" pitchFamily="2" charset="0"/>
              </a:rPr>
              <a:t>ks</a:t>
            </a:r>
            <a:r>
              <a:rPr lang="en-US" sz="3200" u="sng" dirty="0">
                <a:latin typeface="Kruti Dev 010" pitchFamily="2" charset="0"/>
              </a:rPr>
              <a:t>=</a:t>
            </a:r>
            <a:r>
              <a:rPr lang="en-US" sz="3200" u="sng" dirty="0" err="1">
                <a:latin typeface="Kruti Dev 010" pitchFamily="2" charset="0"/>
              </a:rPr>
              <a:t>krhy</a:t>
            </a:r>
            <a:r>
              <a:rPr lang="en-US" sz="3200" u="sng" dirty="0">
                <a:latin typeface="Kruti Dev 010" pitchFamily="2" charset="0"/>
              </a:rPr>
              <a:t> </a:t>
            </a:r>
            <a:r>
              <a:rPr lang="en-US" sz="3200" u="sng" dirty="0" err="1">
                <a:latin typeface="Kruti Dev 010" pitchFamily="2" charset="0"/>
              </a:rPr>
              <a:t>Hkz"Vkpkj</a:t>
            </a:r>
            <a:r>
              <a:rPr lang="en-US" sz="3200" dirty="0">
                <a:latin typeface="Kruti Dev 010" pitchFamily="2" charset="0"/>
              </a:rPr>
              <a:t> </a:t>
            </a:r>
          </a:p>
          <a:p>
            <a:endParaRPr lang="en-US" sz="3200" dirty="0">
              <a:latin typeface="Kruti Dev 01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u="sng" dirty="0" err="1">
                <a:latin typeface="Kruti Dev 010" pitchFamily="2" charset="0"/>
              </a:rPr>
              <a:t>oS|fd</a:t>
            </a:r>
            <a:r>
              <a:rPr lang="en-US" sz="3200" u="sng" dirty="0">
                <a:latin typeface="Kruti Dev 010" pitchFamily="2" charset="0"/>
              </a:rPr>
              <a:t>; {</a:t>
            </a:r>
            <a:r>
              <a:rPr lang="en-US" sz="3200" u="sng" dirty="0" err="1">
                <a:latin typeface="Kruti Dev 010" pitchFamily="2" charset="0"/>
              </a:rPr>
              <a:t>ks</a:t>
            </a:r>
            <a:r>
              <a:rPr lang="en-US" sz="3200" u="sng" dirty="0">
                <a:latin typeface="Kruti Dev 010" pitchFamily="2" charset="0"/>
              </a:rPr>
              <a:t>=</a:t>
            </a:r>
            <a:r>
              <a:rPr lang="en-US" sz="3200" u="sng" dirty="0" err="1">
                <a:latin typeface="Kruti Dev 010" pitchFamily="2" charset="0"/>
              </a:rPr>
              <a:t>krhy</a:t>
            </a:r>
            <a:r>
              <a:rPr lang="en-US" sz="3200" u="sng" dirty="0">
                <a:latin typeface="Kruti Dev 010" pitchFamily="2" charset="0"/>
              </a:rPr>
              <a:t> </a:t>
            </a:r>
            <a:r>
              <a:rPr lang="en-US" sz="3200" u="sng" dirty="0" err="1">
                <a:latin typeface="Kruti Dev 010" pitchFamily="2" charset="0"/>
              </a:rPr>
              <a:t>Hkz"Vkpkj</a:t>
            </a:r>
            <a:r>
              <a:rPr lang="en-US" sz="3200" dirty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>
                <a:latin typeface="Kruti Dev 010" pitchFamily="2" charset="0"/>
              </a:rPr>
              <a:t>Hkz"Vkpkjkps</a:t>
            </a:r>
            <a:r>
              <a:rPr lang="en-US" sz="4000" b="1" u="sng" dirty="0">
                <a:latin typeface="Kruti Dev 010" pitchFamily="2" charset="0"/>
              </a:rPr>
              <a:t> ?</a:t>
            </a:r>
            <a:r>
              <a:rPr lang="en-US" sz="4000" b="1" u="sng" dirty="0" err="1">
                <a:latin typeface="Kruti Dev 010" pitchFamily="2" charset="0"/>
              </a:rPr>
              <a:t>kVd</a:t>
            </a:r>
            <a:r>
              <a:rPr lang="en-US" sz="4000" b="1" u="sng" dirty="0">
                <a:latin typeface="Kruti Dev 010" pitchFamily="2" charset="0"/>
              </a:rPr>
              <a:t> ¼dkjd½</a:t>
            </a:r>
          </a:p>
          <a:p>
            <a:r>
              <a:rPr lang="en-US" sz="2700" b="1" u="sng" dirty="0"/>
              <a:t>(Factors Inducing Corruption)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7696200" cy="43931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jktdh</a:t>
            </a:r>
            <a:r>
              <a:rPr lang="en-US" sz="2700" dirty="0">
                <a:latin typeface="Kruti Dev 010" pitchFamily="2" charset="0"/>
              </a:rPr>
              <a:t>; </a:t>
            </a:r>
            <a:r>
              <a:rPr lang="en-US" sz="2700" dirty="0" err="1">
                <a:latin typeface="Kruti Dev 010" pitchFamily="2" charset="0"/>
              </a:rPr>
              <a:t>laLFkkps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foLr`r</a:t>
            </a:r>
            <a:r>
              <a:rPr lang="en-US" sz="2700" dirty="0">
                <a:latin typeface="Kruti Dev 010" pitchFamily="2" charset="0"/>
              </a:rPr>
              <a:t> {</a:t>
            </a:r>
            <a:r>
              <a:rPr lang="en-US" sz="2700" dirty="0" err="1">
                <a:latin typeface="Kruti Dev 010" pitchFamily="2" charset="0"/>
              </a:rPr>
              <a:t>ks</a:t>
            </a:r>
            <a:r>
              <a:rPr lang="en-US" sz="2700" dirty="0">
                <a:latin typeface="Kruti Dev 010" pitchFamily="2" charset="0"/>
              </a:rPr>
              <a:t>=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eksBs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O;kikjh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vkf.k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jktdh</a:t>
            </a:r>
            <a:r>
              <a:rPr lang="en-US" sz="2700" dirty="0">
                <a:latin typeface="Kruti Dev 010" pitchFamily="2" charset="0"/>
              </a:rPr>
              <a:t>; </a:t>
            </a:r>
            <a:r>
              <a:rPr lang="en-US" sz="2700" dirty="0" err="1">
                <a:latin typeface="Kruti Dev 010" pitchFamily="2" charset="0"/>
              </a:rPr>
              <a:t>usR;kaps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xkBca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ku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yksd'kkgh</a:t>
            </a:r>
            <a:r>
              <a:rPr lang="en-US" sz="2700" dirty="0">
                <a:latin typeface="Kruti Dev 010" pitchFamily="2" charset="0"/>
              </a:rPr>
              <a:t> '</a:t>
            </a:r>
            <a:r>
              <a:rPr lang="en-US" sz="2700" dirty="0" err="1">
                <a:latin typeface="Kruti Dev 010" pitchFamily="2" charset="0"/>
              </a:rPr>
              <a:t>kkluke</a:t>
            </a:r>
            <a:r>
              <a:rPr lang="en-US" sz="2700" dirty="0">
                <a:latin typeface="Kruti Dev 010" pitchFamily="2" charset="0"/>
              </a:rPr>
              <a:t>/;s </a:t>
            </a:r>
            <a:r>
              <a:rPr lang="en-US" sz="2700" dirty="0" err="1">
                <a:latin typeface="Kruti Dev 010" pitchFamily="2" charset="0"/>
              </a:rPr>
              <a:t>i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kkP;k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yksdkauk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lkoZtfud</a:t>
            </a:r>
            <a:r>
              <a:rPr lang="en-US" sz="2700" dirty="0">
                <a:latin typeface="Kruti Dev 010" pitchFamily="2" charset="0"/>
              </a:rPr>
              <a:t> in </a:t>
            </a:r>
            <a:r>
              <a:rPr lang="en-US" sz="2700" dirty="0" err="1">
                <a:latin typeface="Kruti Dev 010" pitchFamily="2" charset="0"/>
              </a:rPr>
              <a:t>ns.ks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>
                <a:latin typeface="Kruti Dev 010" pitchFamily="2" charset="0"/>
              </a:rPr>
              <a:t>'</a:t>
            </a:r>
            <a:r>
              <a:rPr lang="en-US" sz="2700" dirty="0" err="1">
                <a:latin typeface="Kruti Dev 010" pitchFamily="2" charset="0"/>
              </a:rPr>
              <a:t>kklukps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O;kid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dk;Z</a:t>
            </a:r>
            <a:r>
              <a:rPr lang="en-US" sz="2700" dirty="0">
                <a:latin typeface="Kruti Dev 010" pitchFamily="2" charset="0"/>
              </a:rPr>
              <a:t> {</a:t>
            </a:r>
            <a:r>
              <a:rPr lang="en-US" sz="2700" dirty="0" err="1">
                <a:latin typeface="Kruti Dev 010" pitchFamily="2" charset="0"/>
              </a:rPr>
              <a:t>ks</a:t>
            </a:r>
            <a:r>
              <a:rPr lang="en-US" sz="2700" dirty="0">
                <a:latin typeface="Kruti Dev 010" pitchFamily="2" charset="0"/>
              </a:rPr>
              <a:t>=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ewY;kae</a:t>
            </a:r>
            <a:r>
              <a:rPr lang="en-US" sz="2700" dirty="0">
                <a:latin typeface="Kruti Dev 010" pitchFamily="2" charset="0"/>
              </a:rPr>
              <a:t>/;s </a:t>
            </a:r>
            <a:r>
              <a:rPr lang="en-US" sz="2700" dirty="0" err="1">
                <a:latin typeface="Kruti Dev 010" pitchFamily="2" charset="0"/>
              </a:rPr>
              <a:t>ifjorZu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ekSfæd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O;oLFkspk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foLrkj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Hkz"Vkpkjkps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fuewZyu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dj.kk‍Z;k</a:t>
            </a:r>
            <a:r>
              <a:rPr lang="en-US" sz="2700" dirty="0">
                <a:latin typeface="Kruti Dev 010" pitchFamily="2" charset="0"/>
              </a:rPr>
              <a:t> l{</a:t>
            </a:r>
            <a:r>
              <a:rPr lang="en-US" sz="2700" dirty="0" err="1">
                <a:latin typeface="Kruti Dev 010" pitchFamily="2" charset="0"/>
              </a:rPr>
              <a:t>ke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la?kVukapk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vHkko</a:t>
            </a:r>
            <a:r>
              <a:rPr lang="en-US" sz="2700" dirty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3914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>
                <a:latin typeface="Kruti Dev 010" pitchFamily="2" charset="0"/>
              </a:rPr>
              <a:t>Hkz"Vkpkj</a:t>
            </a:r>
            <a:r>
              <a:rPr lang="en-US" sz="3200" b="1" u="sng" dirty="0">
                <a:latin typeface="Kruti Dev 010" pitchFamily="2" charset="0"/>
              </a:rPr>
              <a:t> </a:t>
            </a:r>
            <a:r>
              <a:rPr lang="en-US" sz="3200" b="1" u="sng" dirty="0" err="1">
                <a:latin typeface="Kruti Dev 010" pitchFamily="2" charset="0"/>
              </a:rPr>
              <a:t>jks</a:t>
            </a:r>
            <a:r>
              <a:rPr lang="en-US" sz="3200" b="1" u="sng" dirty="0">
                <a:latin typeface="Kruti Dev 010" pitchFamily="2" charset="0"/>
              </a:rPr>
              <a:t>[k.;</a:t>
            </a:r>
            <a:r>
              <a:rPr lang="en-US" sz="3200" b="1" u="sng" dirty="0" err="1">
                <a:latin typeface="Kruti Dev 010" pitchFamily="2" charset="0"/>
              </a:rPr>
              <a:t>kps</a:t>
            </a:r>
            <a:r>
              <a:rPr lang="en-US" sz="3200" b="1" u="sng" dirty="0">
                <a:latin typeface="Kruti Dev 010" pitchFamily="2" charset="0"/>
              </a:rPr>
              <a:t> </a:t>
            </a:r>
            <a:r>
              <a:rPr lang="en-US" sz="3200" b="1" u="sng" dirty="0" err="1">
                <a:latin typeface="Kruti Dev 010" pitchFamily="2" charset="0"/>
              </a:rPr>
              <a:t>mik</a:t>
            </a:r>
            <a:r>
              <a:rPr lang="en-US" sz="3200" b="1" u="sng" dirty="0">
                <a:latin typeface="Kruti Dev 010" pitchFamily="2" charset="0"/>
              </a:rPr>
              <a:t>;</a:t>
            </a:r>
            <a:r>
              <a:rPr lang="en-US" sz="3200" b="1" u="sng" dirty="0">
                <a:latin typeface="APS-DV-SURESH" pitchFamily="2" charset="0"/>
              </a:rPr>
              <a:t> </a:t>
            </a:r>
          </a:p>
          <a:p>
            <a:r>
              <a:rPr lang="en-US" sz="2700" b="1" u="sng" dirty="0"/>
              <a:t>(Measures to Check Corruption)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vkn'kZ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f'k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k.kkpk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çlkj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jktdh</a:t>
            </a:r>
            <a:r>
              <a:rPr lang="en-US" sz="2700" dirty="0">
                <a:latin typeface="Kruti Dev 010" pitchFamily="2" charset="0"/>
              </a:rPr>
              <a:t>; </a:t>
            </a:r>
            <a:r>
              <a:rPr lang="en-US" sz="2700" dirty="0" err="1">
                <a:latin typeface="Kruti Dev 010" pitchFamily="2" charset="0"/>
              </a:rPr>
              <a:t>i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kkapk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uSfrdLrj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mapkfo.ks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O;kikj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vkf.k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m|ksx</a:t>
            </a:r>
            <a:r>
              <a:rPr lang="en-US" sz="2700" dirty="0">
                <a:latin typeface="Kruti Dev 010" pitchFamily="2" charset="0"/>
              </a:rPr>
              <a:t> {</a:t>
            </a:r>
            <a:r>
              <a:rPr lang="en-US" sz="2700" dirty="0" err="1">
                <a:latin typeface="Kruti Dev 010" pitchFamily="2" charset="0"/>
              </a:rPr>
              <a:t>ks</a:t>
            </a:r>
            <a:r>
              <a:rPr lang="en-US" sz="2700" dirty="0">
                <a:latin typeface="Kruti Dev 010" pitchFamily="2" charset="0"/>
              </a:rPr>
              <a:t>=</a:t>
            </a:r>
            <a:r>
              <a:rPr lang="en-US" sz="2700" dirty="0" err="1">
                <a:latin typeface="Kruti Dev 010" pitchFamily="2" charset="0"/>
              </a:rPr>
              <a:t>kr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</a:t>
            </a:r>
            <a:r>
              <a:rPr lang="en-US" sz="2700" dirty="0" err="1" smtClean="0">
                <a:latin typeface="Kruti Dev 010" pitchFamily="2" charset="0"/>
              </a:rPr>
              <a:t>k;ns</a:t>
            </a:r>
            <a:r>
              <a:rPr lang="en-US" sz="2700" dirty="0" smtClean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dBksji.ks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ykxw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dj.ks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>
                <a:latin typeface="Kruti Dev 010" pitchFamily="2" charset="0"/>
              </a:rPr>
              <a:t>'</a:t>
            </a:r>
            <a:r>
              <a:rPr lang="en-US" sz="2700" dirty="0" err="1">
                <a:latin typeface="Kruti Dev 010" pitchFamily="2" charset="0"/>
              </a:rPr>
              <a:t>kkldh</a:t>
            </a:r>
            <a:r>
              <a:rPr lang="en-US" sz="2700" dirty="0">
                <a:latin typeface="Kruti Dev 010" pitchFamily="2" charset="0"/>
              </a:rPr>
              <a:t>; </a:t>
            </a:r>
            <a:r>
              <a:rPr lang="en-US" sz="2700" dirty="0" err="1">
                <a:latin typeface="Kruti Dev 010" pitchFamily="2" charset="0"/>
              </a:rPr>
              <a:t>dk;kZr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lq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kkj.kk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iksfyl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foHkkxkr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lq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kkj.kk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U;k;ky</a:t>
            </a:r>
            <a:r>
              <a:rPr lang="en-US" sz="2700" dirty="0">
                <a:latin typeface="Kruti Dev 010" pitchFamily="2" charset="0"/>
              </a:rPr>
              <a:t>; {</a:t>
            </a:r>
            <a:r>
              <a:rPr lang="en-US" sz="2700" dirty="0" err="1">
                <a:latin typeface="Kruti Dev 010" pitchFamily="2" charset="0"/>
              </a:rPr>
              <a:t>ks</a:t>
            </a:r>
            <a:r>
              <a:rPr lang="en-US" sz="2700" dirty="0">
                <a:latin typeface="Kruti Dev 010" pitchFamily="2" charset="0"/>
              </a:rPr>
              <a:t>=</a:t>
            </a:r>
            <a:r>
              <a:rPr lang="en-US" sz="2700" dirty="0" err="1">
                <a:latin typeface="Kruti Dev 010" pitchFamily="2" charset="0"/>
              </a:rPr>
              <a:t>kr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lq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kkj.kk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 smtClean="0">
                <a:latin typeface="Kruti Dev 010" pitchFamily="2" charset="0"/>
              </a:rPr>
              <a:t>Hkz"Vkpk</a:t>
            </a:r>
            <a:r>
              <a:rPr lang="en-US" sz="2700" dirty="0" smtClean="0">
                <a:latin typeface="Kruti Dev 010" pitchFamily="2" charset="0"/>
              </a:rPr>
              <a:t>‍&amp;;kl </a:t>
            </a:r>
            <a:r>
              <a:rPr lang="en-US" sz="2700" dirty="0" err="1">
                <a:latin typeface="Kruti Dev 010" pitchFamily="2" charset="0"/>
              </a:rPr>
              <a:t>dBksj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f'k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Hkz"Vkpkj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fojks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la?kVukaph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LFkkiuk</a:t>
            </a:r>
            <a:r>
              <a:rPr lang="en-US" sz="2700" dirty="0">
                <a:latin typeface="Kruti Dev 010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-ball\Downloads\thank-you-beautiful-lettering-text-vector-illustration-thank-you-greeting-card-presentation-slide-91719917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62" y="228600"/>
            <a:ext cx="7467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4559</TotalTime>
  <Words>268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daydar</dc:creator>
  <cp:lastModifiedBy>Bagde</cp:lastModifiedBy>
  <cp:revision>704</cp:revision>
  <dcterms:created xsi:type="dcterms:W3CDTF">2012-09-12T10:43:32Z</dcterms:created>
  <dcterms:modified xsi:type="dcterms:W3CDTF">2022-06-07T05:20:07Z</dcterms:modified>
</cp:coreProperties>
</file>