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899D54-AE91-4CF4-B79E-32E5EBECFFBC}"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99D54-AE91-4CF4-B79E-32E5EBECFFBC}"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99D54-AE91-4CF4-B79E-32E5EBECFFBC}"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99D54-AE91-4CF4-B79E-32E5EBECFFBC}"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99D54-AE91-4CF4-B79E-32E5EBECFFBC}"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899D54-AE91-4CF4-B79E-32E5EBECFFBC}"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899D54-AE91-4CF4-B79E-32E5EBECFFBC}" type="datetimeFigureOut">
              <a:rPr lang="en-US" smtClean="0"/>
              <a:t>5/25/2022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899D54-AE91-4CF4-B79E-32E5EBECFFBC}"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99D54-AE91-4CF4-B79E-32E5EBECFFBC}" type="datetimeFigureOut">
              <a:rPr lang="en-US" smtClean="0"/>
              <a:t>5/25/2022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99D54-AE91-4CF4-B79E-32E5EBECFFBC}"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99D54-AE91-4CF4-B79E-32E5EBECFFBC}"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0146D-DDDF-421D-AC11-2296F77D53D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99D54-AE91-4CF4-B79E-32E5EBECFFBC}" type="datetimeFigureOut">
              <a:rPr lang="en-US" smtClean="0"/>
              <a:t>5/25/2022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0146D-DDDF-421D-AC11-2296F77D53D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rekhta.org/birthplace/india/uttar%20pradesh/other/lamhi/authors?lang=u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524000"/>
          </a:xfrm>
        </p:spPr>
        <p:txBody>
          <a:bodyPr>
            <a:normAutofit/>
          </a:bodyPr>
          <a:lstStyle/>
          <a:p>
            <a:r>
              <a:rPr lang="en-US" dirty="0" smtClean="0">
                <a:solidFill>
                  <a:srgbClr val="C00000"/>
                </a:solidFill>
              </a:rPr>
              <a:t>YASHODA GIRLS’ ARTS AND COMMERCE COLLEGE</a:t>
            </a:r>
            <a:endParaRPr lang="en-US" dirty="0">
              <a:solidFill>
                <a:srgbClr val="C00000"/>
              </a:solidFill>
            </a:endParaRPr>
          </a:p>
        </p:txBody>
      </p:sp>
      <p:sp>
        <p:nvSpPr>
          <p:cNvPr id="3" name="Subtitle 2"/>
          <p:cNvSpPr>
            <a:spLocks noGrp="1"/>
          </p:cNvSpPr>
          <p:nvPr>
            <p:ph type="subTitle" idx="1"/>
          </p:nvPr>
        </p:nvSpPr>
        <p:spPr>
          <a:xfrm>
            <a:off x="1600200" y="2438400"/>
            <a:ext cx="6172200" cy="3200400"/>
          </a:xfrm>
        </p:spPr>
        <p:txBody>
          <a:bodyPr/>
          <a:lstStyle/>
          <a:p>
            <a:endParaRPr lang="en-US" dirty="0" smtClean="0"/>
          </a:p>
          <a:p>
            <a:r>
              <a:rPr lang="en-US" sz="3600" dirty="0" smtClean="0">
                <a:solidFill>
                  <a:srgbClr val="0070C0"/>
                </a:solidFill>
              </a:rPr>
              <a:t>DEPARTMENT OF URDU</a:t>
            </a:r>
          </a:p>
          <a:p>
            <a:r>
              <a:rPr lang="en-US" sz="3600" dirty="0" smtClean="0">
                <a:solidFill>
                  <a:srgbClr val="0070C0"/>
                </a:solidFill>
              </a:rPr>
              <a:t>B.A 2</a:t>
            </a:r>
            <a:r>
              <a:rPr lang="en-US" sz="3600" baseline="30000" dirty="0" smtClean="0">
                <a:solidFill>
                  <a:srgbClr val="0070C0"/>
                </a:solidFill>
              </a:rPr>
              <a:t>ND</a:t>
            </a:r>
            <a:r>
              <a:rPr lang="en-US" sz="3600" dirty="0" smtClean="0">
                <a:solidFill>
                  <a:srgbClr val="0070C0"/>
                </a:solidFill>
              </a:rPr>
              <a:t> YEAR</a:t>
            </a:r>
            <a:endParaRPr lang="en-US" sz="36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rPr>
              <a:t>PREM CHAND</a:t>
            </a:r>
            <a:r>
              <a:rPr lang="en-US" dirty="0" smtClean="0"/>
              <a:t/>
            </a:r>
            <a:br>
              <a:rPr lang="en-US" dirty="0" smtClean="0"/>
            </a:br>
            <a:r>
              <a:rPr lang="ur-PK" sz="5300" dirty="0" smtClean="0">
                <a:solidFill>
                  <a:srgbClr val="00B050"/>
                </a:solidFill>
              </a:rPr>
              <a:t>پریم چند</a:t>
            </a:r>
            <a:endParaRPr lang="en-US" dirty="0">
              <a:solidFill>
                <a:srgbClr val="00B050"/>
              </a:solidFill>
            </a:endParaRPr>
          </a:p>
        </p:txBody>
      </p:sp>
      <p:sp>
        <p:nvSpPr>
          <p:cNvPr id="3" name="Content Placeholder 2"/>
          <p:cNvSpPr>
            <a:spLocks noGrp="1"/>
          </p:cNvSpPr>
          <p:nvPr>
            <p:ph idx="1"/>
          </p:nvPr>
        </p:nvSpPr>
        <p:spPr/>
        <p:txBody>
          <a:bodyPr/>
          <a:lstStyle/>
          <a:p>
            <a:endParaRPr lang="ur-PK" dirty="0" smtClean="0"/>
          </a:p>
          <a:p>
            <a:endParaRPr lang="ur-PK" dirty="0"/>
          </a:p>
          <a:p>
            <a:endParaRPr lang="en-US" dirty="0"/>
          </a:p>
        </p:txBody>
      </p:sp>
      <p:pic>
        <p:nvPicPr>
          <p:cNvPr id="1026" name="Picture 2" descr="C:\Users\Saim Bhai\Downloads\WhatsApp Image 2022-05-25 at 3.09.16 PM.jpeg"/>
          <p:cNvPicPr>
            <a:picLocks noChangeAspect="1" noChangeArrowheads="1"/>
          </p:cNvPicPr>
          <p:nvPr/>
        </p:nvPicPr>
        <p:blipFill>
          <a:blip r:embed="rId2"/>
          <a:srcRect/>
          <a:stretch>
            <a:fillRect/>
          </a:stretch>
        </p:blipFill>
        <p:spPr bwMode="auto">
          <a:xfrm>
            <a:off x="1962150" y="1904999"/>
            <a:ext cx="5219700" cy="43434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ur-PK" sz="5400" dirty="0" smtClean="0">
                <a:solidFill>
                  <a:schemeClr val="accent6">
                    <a:lumMod val="75000"/>
                  </a:schemeClr>
                </a:solidFill>
                <a:latin typeface="Jameel Noori Nastaleeq" pitchFamily="2" charset="-78"/>
                <a:cs typeface="Jameel Noori Nastaleeq" pitchFamily="2" charset="-78"/>
              </a:rPr>
              <a:t>تعارف</a:t>
            </a:r>
            <a:endParaRPr lang="en-US" sz="5400" dirty="0">
              <a:solidFill>
                <a:schemeClr val="accent6">
                  <a:lumMod val="75000"/>
                </a:schemeClr>
              </a:solidFill>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a:normAutofit lnSpcReduction="10000"/>
          </a:bodyPr>
          <a:lstStyle/>
          <a:p>
            <a:pPr algn="r" fontAlgn="base"/>
            <a:endParaRPr lang="ur-PK" dirty="0" smtClean="0">
              <a:latin typeface="Jameel Noori Nastaleeq" pitchFamily="2" charset="-78"/>
              <a:cs typeface="Jameel Noori Nastaleeq" pitchFamily="2" charset="-78"/>
            </a:endParaRPr>
          </a:p>
          <a:p>
            <a:pPr algn="r" fontAlgn="base">
              <a:buNone/>
            </a:pPr>
            <a:r>
              <a:rPr lang="ur-PK" dirty="0" smtClean="0">
                <a:latin typeface="Jameel Noori Nastaleeq" pitchFamily="2" charset="-78"/>
                <a:cs typeface="Jameel Noori Nastaleeq" pitchFamily="2" charset="-78"/>
              </a:rPr>
              <a:t>  تخلص</a:t>
            </a:r>
            <a:r>
              <a:rPr lang="ur-PK" sz="4000" dirty="0" smtClean="0">
                <a:latin typeface="Jameel Noori Nastaleeq" pitchFamily="2" charset="-78"/>
                <a:cs typeface="Jameel Noori Nastaleeq" pitchFamily="2" charset="-78"/>
              </a:rPr>
              <a:t> </a:t>
            </a:r>
            <a:r>
              <a:rPr lang="ur-PK" sz="4000" dirty="0">
                <a:latin typeface="Jameel Noori Nastaleeq" pitchFamily="2" charset="-78"/>
                <a:cs typeface="Jameel Noori Nastaleeq" pitchFamily="2" charset="-78"/>
              </a:rPr>
              <a:t>:</a:t>
            </a:r>
            <a:r>
              <a:rPr lang="ur-PK" sz="4000" dirty="0" smtClean="0">
                <a:latin typeface="Jameel Noori Nastaleeq" pitchFamily="2" charset="-78"/>
                <a:cs typeface="Jameel Noori Nastaleeq" pitchFamily="2" charset="-78"/>
              </a:rPr>
              <a:t>'پریم</a:t>
            </a:r>
            <a:r>
              <a:rPr lang="ur-PK" sz="4000" dirty="0" smtClean="0"/>
              <a:t>‘</a:t>
            </a:r>
            <a:endParaRPr lang="ur-PK" sz="4000" dirty="0">
              <a:latin typeface="Jameel Noori Nastaleeq" pitchFamily="2" charset="-78"/>
              <a:cs typeface="Jameel Noori Nastaleeq" pitchFamily="2" charset="-78"/>
            </a:endParaRPr>
          </a:p>
          <a:p>
            <a:pPr algn="r" fontAlgn="base">
              <a:buNone/>
            </a:pPr>
            <a:r>
              <a:rPr lang="ur-PK" sz="4000" dirty="0">
                <a:latin typeface="Jameel Noori Nastaleeq" pitchFamily="2" charset="-78"/>
                <a:cs typeface="Jameel Noori Nastaleeq" pitchFamily="2" charset="-78"/>
              </a:rPr>
              <a:t>اصلی نام :دھننپت رائے </a:t>
            </a:r>
            <a:r>
              <a:rPr lang="ur-PK" sz="4000" dirty="0" smtClean="0">
                <a:latin typeface="Jameel Noori Nastaleeq" pitchFamily="2" charset="-78"/>
                <a:cs typeface="Jameel Noori Nastaleeq" pitchFamily="2" charset="-78"/>
              </a:rPr>
              <a:t>شریواستو</a:t>
            </a:r>
            <a:r>
              <a:rPr lang="ur-PK" sz="4000" dirty="0" smtClean="0">
                <a:latin typeface="Jameel Noori Nastaleeq" pitchFamily="2" charset="-78"/>
                <a:cs typeface="Jameel Noori Nastaleeq" pitchFamily="2" charset="-78"/>
              </a:rPr>
              <a:t> </a:t>
            </a:r>
          </a:p>
          <a:p>
            <a:pPr algn="r" fontAlgn="base">
              <a:buNone/>
            </a:pPr>
            <a:r>
              <a:rPr lang="en-US" sz="4000" dirty="0" smtClean="0">
                <a:latin typeface="Jameel Noori Nastaleeq" pitchFamily="2" charset="-78"/>
                <a:cs typeface="Jameel Noori Nastaleeq" pitchFamily="2" charset="-78"/>
              </a:rPr>
              <a:t>  31 July 1880  </a:t>
            </a:r>
            <a:r>
              <a:rPr lang="ur-PK" sz="4000" dirty="0" smtClean="0">
                <a:latin typeface="Jameel Noori Nastaleeq" pitchFamily="2" charset="-78"/>
                <a:cs typeface="Jameel Noori Nastaleeq" pitchFamily="2" charset="-78"/>
              </a:rPr>
              <a:t>پیدائش </a:t>
            </a:r>
            <a:r>
              <a:rPr lang="ur-PK" sz="4000" dirty="0" smtClean="0">
                <a:latin typeface="Jameel Noori Nastaleeq" pitchFamily="2" charset="-78"/>
                <a:cs typeface="Jameel Noori Nastaleeq" pitchFamily="2" charset="-78"/>
              </a:rPr>
              <a:t>  :</a:t>
            </a:r>
            <a:r>
              <a:rPr lang="en-US" sz="4000" dirty="0" smtClean="0">
                <a:latin typeface="Jameel Noori Nastaleeq" pitchFamily="2" charset="-78"/>
                <a:cs typeface="Jameel Noori Nastaleeq" pitchFamily="2" charset="-78"/>
              </a:rPr>
              <a:t>    </a:t>
            </a:r>
            <a:endParaRPr lang="ur-PK" sz="4000" dirty="0" smtClean="0">
              <a:latin typeface="Jameel Noori Nastaleeq" pitchFamily="2" charset="-78"/>
              <a:cs typeface="Jameel Noori Nastaleeq" pitchFamily="2" charset="-78"/>
            </a:endParaRPr>
          </a:p>
          <a:p>
            <a:pPr algn="r" fontAlgn="base">
              <a:buNone/>
            </a:pPr>
            <a:r>
              <a:rPr lang="en-US" sz="4000" dirty="0">
                <a:latin typeface="Jameel Noori Nastaleeq" pitchFamily="2" charset="-78"/>
                <a:cs typeface="Jameel Noori Nastaleeq" pitchFamily="2" charset="-78"/>
              </a:rPr>
              <a:t> | </a:t>
            </a:r>
            <a:r>
              <a:rPr lang="ur-PK" sz="4000" dirty="0">
                <a:latin typeface="Jameel Noori Nastaleeq" pitchFamily="2" charset="-78"/>
                <a:cs typeface="Jameel Noori Nastaleeq" pitchFamily="2" charset="-78"/>
                <a:hlinkClick r:id="rId2" tooltip="لمہی کے مزید مصنفین"/>
              </a:rPr>
              <a:t>لمہی</a:t>
            </a:r>
            <a:r>
              <a:rPr lang="ur-PK" sz="4000" dirty="0">
                <a:latin typeface="Jameel Noori Nastaleeq" pitchFamily="2" charset="-78"/>
                <a:cs typeface="Jameel Noori Nastaleeq" pitchFamily="2" charset="-78"/>
              </a:rPr>
              <a:t>, </a:t>
            </a:r>
            <a:r>
              <a:rPr lang="ur-PK" sz="4000" dirty="0">
                <a:latin typeface="Jameel Noori Nastaleeq" pitchFamily="2" charset="-78"/>
                <a:cs typeface="Jameel Noori Nastaleeq" pitchFamily="2" charset="-78"/>
                <a:hlinkClick r:id="rId2" tooltip="اتر پردیش کے مزید लेखकों"/>
              </a:rPr>
              <a:t>اتر </a:t>
            </a:r>
            <a:r>
              <a:rPr lang="ur-PK" sz="4000" dirty="0" smtClean="0">
                <a:latin typeface="Jameel Noori Nastaleeq" pitchFamily="2" charset="-78"/>
                <a:cs typeface="Jameel Noori Nastaleeq" pitchFamily="2" charset="-78"/>
                <a:hlinkClick r:id="rId2" tooltip="اتر پردیش کے مزید लेखकों"/>
              </a:rPr>
              <a:t>پردیش</a:t>
            </a:r>
            <a:r>
              <a:rPr lang="en-US" sz="4000" dirty="0" smtClean="0">
                <a:latin typeface="Jameel Noori Nastaleeq" pitchFamily="2" charset="-78"/>
                <a:cs typeface="Jameel Noori Nastaleeq" pitchFamily="2" charset="-78"/>
              </a:rPr>
              <a:t>     </a:t>
            </a:r>
            <a:r>
              <a:rPr lang="en-US" sz="4000" dirty="0" smtClean="0"/>
              <a:t/>
            </a:r>
            <a:br>
              <a:rPr lang="en-US" sz="4000" dirty="0" smtClean="0"/>
            </a:br>
            <a:r>
              <a:rPr lang="en-US" sz="4000" dirty="0" smtClean="0"/>
              <a:t> </a:t>
            </a:r>
            <a:r>
              <a:rPr lang="en-US" dirty="0" smtClean="0"/>
              <a:t>01 </a:t>
            </a:r>
            <a:r>
              <a:rPr lang="en-US" dirty="0"/>
              <a:t>Oct </a:t>
            </a:r>
            <a:r>
              <a:rPr lang="en-US" dirty="0" smtClean="0"/>
              <a:t>1936   </a:t>
            </a:r>
            <a:r>
              <a:rPr lang="ur-PK" sz="4000" dirty="0" smtClean="0">
                <a:latin typeface="Jameel Noori Nastaleeq" pitchFamily="2" charset="-78"/>
                <a:cs typeface="Jameel Noori Nastaleeq" pitchFamily="2" charset="-78"/>
              </a:rPr>
              <a:t>وفات </a:t>
            </a:r>
            <a:r>
              <a:rPr lang="ur-PK" sz="4000" dirty="0">
                <a:latin typeface="Jameel Noori Nastaleeq" pitchFamily="2" charset="-78"/>
                <a:cs typeface="Jameel Noori Nastaleeq" pitchFamily="2" charset="-78"/>
              </a:rPr>
              <a:t>:</a:t>
            </a:r>
            <a:br>
              <a:rPr lang="ur-PK" sz="4000" dirty="0">
                <a:latin typeface="Jameel Noori Nastaleeq" pitchFamily="2" charset="-78"/>
                <a:cs typeface="Jameel Noori Nastaleeq" pitchFamily="2" charset="-78"/>
              </a:rPr>
            </a:br>
            <a:endParaRPr lang="en-US" sz="4000" dirty="0">
              <a:latin typeface="Jameel Noori Nastaleeq" pitchFamily="2" charset="-78"/>
              <a:cs typeface="Jameel Noori Nastaleeq"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ur-PK" sz="5400" dirty="0" smtClean="0">
                <a:solidFill>
                  <a:schemeClr val="accent2">
                    <a:lumMod val="75000"/>
                  </a:schemeClr>
                </a:solidFill>
                <a:latin typeface="Jameel Noori Nastaleeq" pitchFamily="2" charset="-78"/>
                <a:cs typeface="Jameel Noori Nastaleeq" pitchFamily="2" charset="-78"/>
              </a:rPr>
              <a:t>حالاتِ زندگی</a:t>
            </a:r>
            <a:endParaRPr lang="en-US" sz="5400" dirty="0">
              <a:solidFill>
                <a:schemeClr val="accent2">
                  <a:lumMod val="75000"/>
                </a:schemeClr>
              </a:solidFill>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a:noAutofit/>
          </a:bodyPr>
          <a:lstStyle/>
          <a:p>
            <a:pPr>
              <a:buNone/>
            </a:pPr>
            <a:r>
              <a:rPr lang="ur-PK" dirty="0">
                <a:latin typeface="Jameel Noori Nastaleeq" pitchFamily="2" charset="-78"/>
                <a:cs typeface="Jameel Noori Nastaleeq" pitchFamily="2" charset="-78"/>
              </a:rPr>
              <a:t>پریم چند اردو اور ہندی دونوں زبانوں کے </a:t>
            </a:r>
            <a:r>
              <a:rPr lang="ur-PK" dirty="0" smtClean="0">
                <a:latin typeface="Jameel Noori Nastaleeq" pitchFamily="2" charset="-78"/>
                <a:cs typeface="Jameel Noori Nastaleeq" pitchFamily="2" charset="-78"/>
              </a:rPr>
              <a:t>ایک </a:t>
            </a:r>
            <a:r>
              <a:rPr lang="ur-PK" dirty="0">
                <a:latin typeface="Jameel Noori Nastaleeq" pitchFamily="2" charset="-78"/>
                <a:cs typeface="Jameel Noori Nastaleeq" pitchFamily="2" charset="-78"/>
              </a:rPr>
              <a:t>بڑے افسانہ نگار اور اس سے بھی بڑے ناول نگار سمجھے جاتے ہیں۔ ہندی والے انھیں’’اُپنیاس سمراٹ‘‘ یعنی ناول نگاری کا بادشاہ کہتے ہیں۔ اپنی تقریباً 35 سال کی ادبی زندگی میں انھوں نے جو کچھ لکھا اس پر اک بلند قومی نصب العین کی مہر لگی ہوئی ہے۔ ان کی تحریروں میں حب الوطنی کا جو شدید جذبہ موجزن نظر آتا ہے اس کی  اردو افسانہ نگاری میں کوئی مثال نہیں ملتی۔ وہ تحریک آزادی کے متوالے تھے یہاں تک کہ انھوں نے مہاتما گاندھی کی تحریک ’’عدم تعاون‘‘ پر لبّیک کہتے ہوئے اپنی 20 سال کی اچھی بھلی نوکری سے، جو انھیں طویل افلاس اور شدید مشقّت کے بعد حاصل ہوئی تھی، استعفیٰ دے دیا تھا۔</a:t>
            </a:r>
            <a:endParaRPr lang="en-US" dirty="0">
              <a:latin typeface="Jameel Noori Nastaleeq" pitchFamily="2" charset="-78"/>
              <a:cs typeface="Jameel Noori Nastaleeq"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ur-PK" sz="5400" dirty="0" smtClean="0">
                <a:solidFill>
                  <a:srgbClr val="FF0000"/>
                </a:solidFill>
                <a:latin typeface="Jameel Noori Nastaleeq" pitchFamily="2" charset="-78"/>
                <a:cs typeface="Jameel Noori Nastaleeq" pitchFamily="2" charset="-78"/>
              </a:rPr>
              <a:t>ادبی خدمات</a:t>
            </a:r>
            <a:endParaRPr lang="en-US" sz="5400" dirty="0">
              <a:solidFill>
                <a:srgbClr val="FF0000"/>
              </a:solidFill>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a:noAutofit/>
          </a:bodyPr>
          <a:lstStyle/>
          <a:p>
            <a:pPr>
              <a:buNone/>
            </a:pPr>
            <a:r>
              <a:rPr lang="ur-PK" sz="2400" dirty="0" smtClean="0">
                <a:latin typeface="Jameel Noori Nastaleeq" pitchFamily="2" charset="-78"/>
                <a:cs typeface="Jameel Noori Nastaleeq" pitchFamily="2" charset="-78"/>
              </a:rPr>
              <a:t>پریم </a:t>
            </a:r>
            <a:r>
              <a:rPr lang="ur-PK" sz="2400" dirty="0">
                <a:latin typeface="Jameel Noori Nastaleeq" pitchFamily="2" charset="-78"/>
                <a:cs typeface="Jameel Noori Nastaleeq" pitchFamily="2" charset="-78"/>
              </a:rPr>
              <a:t>چند کی پہلی تخلیق اک مزاحیہ ڈرامہ تھا جو انھوں نے 14 سال کی عمر میں اپنے بد اطوار ماموں  کا خاکہ اڑاتے ہوئے لکھا تھا۔ اگلے سال انھوں نے اک اور ڈرامہ ’’ہونہار بروا کے چکنے چکنے پات‘‘ لکھا۔ یہ دونوں ڈرامے طبع نہیں ہوئے۔ ان کی ادبی زندگی کا باقاعدہ آغاز پانچ چھہ برس بعد ایک مختصر ناول ’’اسرار معابد‘‘ سے ہوا جو 1903 اور 1904 کے دوران بنارس کے ہفت روزہ ’’آوازۂ حق‘‘ میں قسط وار شائع ہوا۔ لیکن پریم چند کے ایک دوست منشی بیتاب بریلوی کا دعوی ہے کہ ان کا پہلا ناول ’’پرتاپ چندر‘‘ تھا جو 1901ء میں لکھا گیا لیکن شائع نہیں ہوسکا اور بعد میں ’’جلوۂ ایثار‘‘ کی شکل میں سامنے آیا (بحوالہ زمانہ پریم چند نمبر ص 54) ان کا تیسرا ناول ’’کرشنا‘‘ 1904 کے آخر میں شائع ہوا اور اب نایاب ہے۔ چوتھا ناول ’’ہم خرما و ہم ثواب‘‘ (ہندی میں پریما) تھا جو 1906ء میں چھپا۔ 1912ء میں ’’جلوۂ ایثار‘‘ (ہندی میں وردان) طبع ہوا۔ 1916ء میں انھوں نے اپنا ضخیم ناول ’’بازار حسن‘‘ مکمل کیا جسے کوئی ناشر نہیں مل سکا اور ہندی  میں ’’سیوا سدن‘‘ کے نام سے شائع ہوکر مقبول ہوا۔ اردو میں یہ ناول 1922ء میں شائع ہو سکا۔ اس کے بعد جو ناول لکھے گئے ان کے ساتھ بھی یہی صورت رہی۔</a:t>
            </a:r>
            <a:endParaRPr lang="en-US" sz="2400" dirty="0">
              <a:latin typeface="Jameel Noori Nastaleeq" pitchFamily="2" charset="-78"/>
              <a:cs typeface="Jameel Noori Nastaleeq"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ur-PK" sz="5400" dirty="0" smtClean="0">
                <a:solidFill>
                  <a:srgbClr val="00B050"/>
                </a:solidFill>
                <a:latin typeface="Jameel Noori Nastaleeq" pitchFamily="2" charset="-78"/>
                <a:cs typeface="Jameel Noori Nastaleeq" pitchFamily="2" charset="-78"/>
              </a:rPr>
              <a:t>پریم چند کے افسانے</a:t>
            </a:r>
            <a:endParaRPr lang="en-US" sz="5400" dirty="0">
              <a:solidFill>
                <a:srgbClr val="00B050"/>
              </a:solidFill>
              <a:latin typeface="Jameel Noori Nastaleeq" pitchFamily="2" charset="-78"/>
              <a:cs typeface="Jameel Noori Nastaleeq" pitchFamily="2" charset="-78"/>
            </a:endParaRPr>
          </a:p>
        </p:txBody>
      </p:sp>
      <p:sp>
        <p:nvSpPr>
          <p:cNvPr id="3" name="Content Placeholder 2"/>
          <p:cNvSpPr>
            <a:spLocks noGrp="1"/>
          </p:cNvSpPr>
          <p:nvPr>
            <p:ph idx="1"/>
          </p:nvPr>
        </p:nvSpPr>
        <p:spPr/>
        <p:txBody>
          <a:bodyPr/>
          <a:lstStyle/>
          <a:p>
            <a:pPr algn="r">
              <a:buNone/>
            </a:pPr>
            <a:r>
              <a:rPr lang="ur-PK" dirty="0" smtClean="0">
                <a:solidFill>
                  <a:srgbClr val="FF0000"/>
                </a:solidFill>
                <a:latin typeface="Jameel Noori Nastaleeq" pitchFamily="2" charset="-78"/>
                <a:cs typeface="Jameel Noori Nastaleeq" pitchFamily="2" charset="-78"/>
              </a:rPr>
              <a:t>1-کفن    2- پوس کی رات    -3عید گاہ      -3دو بیل     -4 -حجِ اکبر </a:t>
            </a:r>
          </a:p>
          <a:p>
            <a:pPr algn="r">
              <a:buNone/>
            </a:pPr>
            <a:endParaRPr lang="ur-PK" dirty="0">
              <a:solidFill>
                <a:srgbClr val="FF0000"/>
              </a:solidFill>
              <a:latin typeface="Jameel Noori Nastaleeq" pitchFamily="2" charset="-78"/>
              <a:cs typeface="Jameel Noori Nastaleeq" pitchFamily="2" charset="-78"/>
            </a:endParaRPr>
          </a:p>
          <a:p>
            <a:pPr algn="r">
              <a:buNone/>
            </a:pPr>
            <a:r>
              <a:rPr lang="ur-PK" dirty="0" smtClean="0">
                <a:solidFill>
                  <a:srgbClr val="FF0000"/>
                </a:solidFill>
                <a:latin typeface="Jameel Noori Nastaleeq" pitchFamily="2" charset="-78"/>
                <a:cs typeface="Jameel Noori Nastaleeq" pitchFamily="2" charset="-78"/>
              </a:rPr>
              <a:t>5-راہِ نجات   6- بڑے گھر کی بیٹی   7- دنیا کا سب سے    8-انمول رتن</a:t>
            </a:r>
          </a:p>
          <a:p>
            <a:pPr algn="r">
              <a:buNone/>
            </a:pPr>
            <a:endParaRPr lang="ur-PK" dirty="0">
              <a:solidFill>
                <a:srgbClr val="FF0000"/>
              </a:solidFill>
              <a:latin typeface="Jameel Noori Nastaleeq" pitchFamily="2" charset="-78"/>
              <a:cs typeface="Jameel Noori Nastaleeq" pitchFamily="2" charset="-78"/>
            </a:endParaRPr>
          </a:p>
          <a:p>
            <a:pPr algn="r">
              <a:buNone/>
            </a:pPr>
            <a:r>
              <a:rPr lang="ur-PK" dirty="0" smtClean="0">
                <a:solidFill>
                  <a:srgbClr val="FF0000"/>
                </a:solidFill>
                <a:latin typeface="Jameel Noori Nastaleeq" pitchFamily="2" charset="-78"/>
                <a:cs typeface="Jameel Noori Nastaleeq" pitchFamily="2" charset="-78"/>
              </a:rPr>
              <a:t>9-شکوہ شکایت    10- دودھ کی قیمت    -11نمک کا داروغہ</a:t>
            </a:r>
            <a:r>
              <a:rPr lang="ur-PK"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r>
              <a:rPr lang="ur-PK" sz="13800" dirty="0" smtClean="0">
                <a:solidFill>
                  <a:srgbClr val="C00000"/>
                </a:solidFill>
                <a:latin typeface="Jameel Noori Nastaleeq" pitchFamily="2" charset="-78"/>
                <a:cs typeface="Jameel Noori Nastaleeq" pitchFamily="2" charset="-78"/>
              </a:rPr>
              <a:t>شکریہ</a:t>
            </a:r>
            <a:endParaRPr lang="en-US" sz="13800" dirty="0">
              <a:solidFill>
                <a:srgbClr val="C00000"/>
              </a:solidFill>
              <a:latin typeface="Jameel Noori Nastaleeq" pitchFamily="2" charset="-78"/>
              <a:cs typeface="Jameel Noori Nastaleeq"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177</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YASHODA GIRLS’ ARTS AND COMMERCE COLLEGE</vt:lpstr>
      <vt:lpstr>PREM CHAND پریم چند</vt:lpstr>
      <vt:lpstr>تعارف</vt:lpstr>
      <vt:lpstr>حالاتِ زندگی</vt:lpstr>
      <vt:lpstr>ادبی خدمات</vt:lpstr>
      <vt:lpstr>پریم چند کے افسانے</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YASHODA GIRLS’ ARTS AND COMMERCE COLLEGE</dc:title>
  <dc:creator>Saim Bhai</dc:creator>
  <cp:lastModifiedBy>Saim Bhai</cp:lastModifiedBy>
  <cp:revision>4</cp:revision>
  <dcterms:created xsi:type="dcterms:W3CDTF">2022-05-25T09:46:53Z</dcterms:created>
  <dcterms:modified xsi:type="dcterms:W3CDTF">2022-05-25T10:13:08Z</dcterms:modified>
</cp:coreProperties>
</file>