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45E7-582C-D3E7-B953-1D2BCC3F17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VITAMINS</a:t>
            </a:r>
            <a:br>
              <a:rPr lang="en-US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F1D99-B2AC-E25B-E67C-A43B6187C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WATER SOLUBLE VITAMINS</a:t>
            </a:r>
          </a:p>
          <a:p>
            <a:r>
              <a:rPr lang="en-US" dirty="0"/>
              <a:t>FAT SOLUBLE VITAMINS 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327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uits and Vegetables-Important Sources of Nutrients and Vitamins">
            <a:extLst>
              <a:ext uri="{FF2B5EF4-FFF2-40B4-BE49-F238E27FC236}">
                <a16:creationId xmlns:a16="http://schemas.microsoft.com/office/drawing/2014/main" id="{E8DCD8B2-ADF2-8303-F57E-5BC7E17F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11" y="867747"/>
            <a:ext cx="6546103" cy="421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3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ter-soluble vitamins characteristics – Botanical online">
            <a:extLst>
              <a:ext uri="{FF2B5EF4-FFF2-40B4-BE49-F238E27FC236}">
                <a16:creationId xmlns:a16="http://schemas.microsoft.com/office/drawing/2014/main" id="{3AD2757B-04FD-A5A1-C1CD-D2520EA0E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85" y="1058862"/>
            <a:ext cx="5887616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5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ter-Soluble Vitamins: B-Complex and Vitamin C - 9.312 | Vitamins,  Nutrition healthy eating, Nutrition recipes">
            <a:extLst>
              <a:ext uri="{FF2B5EF4-FFF2-40B4-BE49-F238E27FC236}">
                <a16:creationId xmlns:a16="http://schemas.microsoft.com/office/drawing/2014/main" id="{C596CDA1-E6EE-DD17-C425-8FD17674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58862"/>
            <a:ext cx="5716555" cy="43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8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52C34E-13C2-515F-371C-C97E4CD2B042}"/>
              </a:ext>
            </a:extLst>
          </p:cNvPr>
          <p:cNvSpPr txBox="1"/>
          <p:nvPr/>
        </p:nvSpPr>
        <p:spPr>
          <a:xfrm>
            <a:off x="1287262" y="834501"/>
            <a:ext cx="670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Deficiency of water soluble vitamins </a:t>
            </a:r>
            <a:endParaRPr lang="en-IN" sz="24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963F7-B74A-C3D1-520E-C6E208DEB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082" y="1943059"/>
            <a:ext cx="4903835" cy="34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t-soluble vitamins characteristics – Botanical online">
            <a:extLst>
              <a:ext uri="{FF2B5EF4-FFF2-40B4-BE49-F238E27FC236}">
                <a16:creationId xmlns:a16="http://schemas.microsoft.com/office/drawing/2014/main" id="{9760A400-CCE9-BB63-C05D-A6FE5663A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89" y="1524381"/>
            <a:ext cx="6438122" cy="32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2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7D47C1-0A10-9E8F-F4EA-459650F4C310}"/>
              </a:ext>
            </a:extLst>
          </p:cNvPr>
          <p:cNvSpPr txBox="1"/>
          <p:nvPr/>
        </p:nvSpPr>
        <p:spPr>
          <a:xfrm>
            <a:off x="1233995" y="798991"/>
            <a:ext cx="4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Deficiency of fat soluble vitamins </a:t>
            </a:r>
            <a:endParaRPr lang="en-I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5AB82-6DF9-375E-3373-36BCB3816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264" y="1684293"/>
            <a:ext cx="5007792" cy="40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14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32</TotalTime>
  <Words>20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Circuit</vt:lpstr>
      <vt:lpstr>TYPES OF VITAMINS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VITAMINS</dc:title>
  <dc:creator>Rekha Zoting</dc:creator>
  <cp:lastModifiedBy>Rekha Zoting</cp:lastModifiedBy>
  <cp:revision>4</cp:revision>
  <dcterms:created xsi:type="dcterms:W3CDTF">2022-05-17T01:35:42Z</dcterms:created>
  <dcterms:modified xsi:type="dcterms:W3CDTF">2022-05-17T02:53:40Z</dcterms:modified>
</cp:coreProperties>
</file>