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7" r:id="rId2"/>
    <p:sldId id="258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en-I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426"/>
    <a:srgbClr val="F89B4E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0EE3B-2C44-4CF2-A688-7AB74337689A}" type="datetimeFigureOut">
              <a:rPr lang="en-IN"/>
              <a:pPr>
                <a:defRPr/>
              </a:pPr>
              <a:t>24-05-2022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934CA-F457-4886-B2DC-0A8D8B347803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645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AA11B-AF66-4600-B359-2E73758181FB}" type="datetimeFigureOut">
              <a:rPr lang="en-IN"/>
              <a:pPr>
                <a:defRPr/>
              </a:pPr>
              <a:t>24-05-2022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44121-3B73-49DF-B755-08ADC157DB2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0715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6C6BA-AE8F-42D6-A807-1D45B70B0FA5}" type="datetimeFigureOut">
              <a:rPr lang="en-IN"/>
              <a:pPr>
                <a:defRPr/>
              </a:pPr>
              <a:t>24-05-2022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BE668-8192-4289-A56B-C971509DE91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2233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F0DBE-C289-4A2E-B254-30883135F157}" type="datetimeFigureOut">
              <a:rPr lang="en-IN"/>
              <a:pPr>
                <a:defRPr/>
              </a:pPr>
              <a:t>24-05-2022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6D87A-0606-4099-936D-85563BDEB64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700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5CB32-65A3-405B-A9B6-49FAF9F48C56}" type="datetimeFigureOut">
              <a:rPr lang="en-IN"/>
              <a:pPr>
                <a:defRPr/>
              </a:pPr>
              <a:t>24-05-2022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D3720-C4E1-40CF-9AD0-C04209DA96B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9161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2FBA0-63D8-417B-A1B8-6CF5C3DBB617}" type="datetimeFigureOut">
              <a:rPr lang="en-IN"/>
              <a:pPr>
                <a:defRPr/>
              </a:pPr>
              <a:t>24-05-2022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333C1-3011-4039-B42D-B0EB280E3A9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64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F538A-E8A4-42CC-9FC9-716C471BD79A}" type="datetimeFigureOut">
              <a:rPr lang="en-IN"/>
              <a:pPr>
                <a:defRPr/>
              </a:pPr>
              <a:t>24-05-2022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F4D61-B65F-41E4-8550-6B733BF02B4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2357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0E735-199C-47C5-8C67-B0F82A5C6D25}" type="datetimeFigureOut">
              <a:rPr lang="en-IN"/>
              <a:pPr>
                <a:defRPr/>
              </a:pPr>
              <a:t>24-05-2022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1FDC2-15D8-4765-93A4-B61D3865575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335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A84B9-6AF0-40BB-845D-9A243379807E}" type="datetimeFigureOut">
              <a:rPr lang="en-IN"/>
              <a:pPr>
                <a:defRPr/>
              </a:pPr>
              <a:t>24-05-2022</a:t>
            </a:fld>
            <a:endParaRPr lang="en-I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4F1B8-3A0D-4784-91A8-6E7402172BD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142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5C0CD-B005-4550-B676-56C6B30DE552}" type="datetimeFigureOut">
              <a:rPr lang="en-IN"/>
              <a:pPr>
                <a:defRPr/>
              </a:pPr>
              <a:t>24-05-2022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CB783-F73F-4CA1-AF46-751AE84A8B6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791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16181-46DE-4664-9BCA-3293DA535CF9}" type="datetimeFigureOut">
              <a:rPr lang="en-IN"/>
              <a:pPr>
                <a:defRPr/>
              </a:pPr>
              <a:t>24-05-2022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0A9B9-2A49-458C-A60F-C4100D603CA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603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84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87D9E6-382A-425D-9DA1-C2D4B6E74BD1}" type="datetimeFigureOut">
              <a:rPr lang="en-IN"/>
              <a:pPr>
                <a:defRPr/>
              </a:pPr>
              <a:t>24-05-2022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C2CF18-7DA9-408F-BB31-6EB79BCFB2A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-36513" y="22225"/>
            <a:ext cx="9144001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i-IN" sz="4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चत्तारि अरियसच्चानी </a:t>
            </a:r>
            <a:r>
              <a:rPr lang="en-IN" sz="4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|</a:t>
            </a:r>
            <a:r>
              <a:rPr lang="hi-IN" sz="4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 चार आर्यसत्य </a:t>
            </a:r>
            <a:r>
              <a:rPr lang="en-IN" sz="4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|</a:t>
            </a:r>
            <a:r>
              <a:rPr lang="hi-IN" sz="4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 </a:t>
            </a:r>
            <a:endParaRPr lang="en-IN" sz="4400">
              <a:solidFill>
                <a:srgbClr val="0000FF"/>
              </a:solidFill>
              <a:latin typeface="Yatra One" pitchFamily="2" charset="0"/>
              <a:cs typeface="Yatra One" pitchFamily="2" charset="0"/>
            </a:endParaRPr>
          </a:p>
          <a:p>
            <a:pPr algn="ctr"/>
            <a:r>
              <a:rPr lang="en-IN" sz="4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 </a:t>
            </a:r>
          </a:p>
          <a:p>
            <a:pPr algn="ctr"/>
            <a:r>
              <a:rPr lang="en-IN" sz="4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FOUR NOBLE TURTH .</a:t>
            </a:r>
          </a:p>
          <a:p>
            <a:pPr algn="ctr"/>
            <a:endParaRPr lang="en-IN" sz="4400">
              <a:solidFill>
                <a:srgbClr val="0000FF"/>
              </a:solidFill>
              <a:latin typeface="Yatra One" pitchFamily="2" charset="0"/>
              <a:cs typeface="Yatra One" pitchFamily="2" charset="0"/>
            </a:endParaRPr>
          </a:p>
        </p:txBody>
      </p:sp>
      <p:pic>
        <p:nvPicPr>
          <p:cNvPr id="205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2"/>
          <a:stretch>
            <a:fillRect/>
          </a:stretch>
        </p:blipFill>
        <p:spPr bwMode="auto">
          <a:xfrm>
            <a:off x="0" y="2209800"/>
            <a:ext cx="9144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0" y="53975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IN" sz="2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1] </a:t>
            </a:r>
            <a:r>
              <a:rPr lang="hi-IN" sz="2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दुःख अरियसच्च - दुःख आर्यसत्य - अर्थात संसार दुःखमय हैं ।</a:t>
            </a:r>
            <a:r>
              <a:rPr lang="en-IN" sz="2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IN" sz="2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    (THERE IS SUFFERING.)</a:t>
            </a:r>
          </a:p>
          <a:p>
            <a:pPr>
              <a:lnSpc>
                <a:spcPct val="150000"/>
              </a:lnSpc>
            </a:pPr>
            <a:r>
              <a:rPr lang="en-IN" sz="2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2] </a:t>
            </a:r>
            <a:r>
              <a:rPr lang="hi-IN" sz="2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दुःख समुदय  अरियसच्चानी  दुःख का कारण हैं ।</a:t>
            </a:r>
            <a:r>
              <a:rPr lang="en-IN" sz="2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IN" sz="2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     (THERE IS CASUE OF SUFFERING.)</a:t>
            </a:r>
          </a:p>
        </p:txBody>
      </p:sp>
      <p:pic>
        <p:nvPicPr>
          <p:cNvPr id="307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9144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IN" sz="2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3] </a:t>
            </a:r>
            <a:r>
              <a:rPr lang="hi-IN" sz="2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दुःख निरोध अरियसच्चानी</a:t>
            </a:r>
            <a:r>
              <a:rPr lang="en-IN" sz="2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 -</a:t>
            </a:r>
            <a:r>
              <a:rPr lang="hi-IN" sz="2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 दुःख का निवारण हैं ।</a:t>
            </a:r>
            <a:r>
              <a:rPr lang="en-IN" sz="2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IN" sz="2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    (THERE IS CESSATION OF SUFFERING.)</a:t>
            </a:r>
          </a:p>
          <a:p>
            <a:endParaRPr lang="en-IN" sz="2400">
              <a:solidFill>
                <a:srgbClr val="0000FF"/>
              </a:solidFill>
              <a:latin typeface="Yatra One" pitchFamily="2" charset="0"/>
              <a:cs typeface="Yatra One" pitchFamily="2" charset="0"/>
            </a:endParaRPr>
          </a:p>
          <a:p>
            <a:pPr>
              <a:lnSpc>
                <a:spcPct val="150000"/>
              </a:lnSpc>
            </a:pPr>
            <a:r>
              <a:rPr lang="en-IN" sz="2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4] </a:t>
            </a:r>
            <a:r>
              <a:rPr lang="hi-IN" sz="2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दुःख निरोध गामिनी पटीपदा अरियसच्चानी</a:t>
            </a:r>
            <a:r>
              <a:rPr lang="en-IN" sz="2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 </a:t>
            </a:r>
            <a:r>
              <a:rPr lang="hi-IN" sz="2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-</a:t>
            </a:r>
            <a:r>
              <a:rPr lang="en-IN" sz="2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 </a:t>
            </a:r>
            <a:r>
              <a:rPr lang="hi-IN" sz="2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दुःख निवारण का मार्ग हैं।</a:t>
            </a:r>
            <a:endParaRPr lang="en-IN" sz="2400">
              <a:solidFill>
                <a:srgbClr val="0000FF"/>
              </a:solidFill>
              <a:latin typeface="Yatra One" pitchFamily="2" charset="0"/>
              <a:cs typeface="Yatra One" pitchFamily="2" charset="0"/>
            </a:endParaRPr>
          </a:p>
          <a:p>
            <a:pPr>
              <a:lnSpc>
                <a:spcPct val="150000"/>
              </a:lnSpc>
            </a:pPr>
            <a:r>
              <a:rPr lang="en-IN" sz="2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    (THERE IS A WAY LEADING TO THE CESSATION </a:t>
            </a:r>
          </a:p>
          <a:p>
            <a:pPr>
              <a:lnSpc>
                <a:spcPct val="150000"/>
              </a:lnSpc>
            </a:pPr>
            <a:r>
              <a:rPr lang="en-IN" sz="2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    OF SUFFERING)</a:t>
            </a:r>
            <a:endParaRPr lang="en-IN" sz="2400"/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9144000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0" y="50800"/>
            <a:ext cx="9144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i-IN" sz="4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आरियो अट्ठङ्गिको  मग्गो –</a:t>
            </a:r>
            <a:endParaRPr lang="en-IN" sz="4400">
              <a:solidFill>
                <a:srgbClr val="0000FF"/>
              </a:solidFill>
              <a:latin typeface="Yatra One" pitchFamily="2" charset="0"/>
              <a:cs typeface="Yatra One" pitchFamily="2" charset="0"/>
            </a:endParaRPr>
          </a:p>
          <a:p>
            <a:pPr algn="ctr"/>
            <a:r>
              <a:rPr lang="hi-IN" sz="4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आर्य अष्टांगीकमार्ग</a:t>
            </a:r>
            <a:r>
              <a:rPr lang="en-IN" sz="4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 |</a:t>
            </a:r>
            <a:r>
              <a:rPr lang="hi-IN" sz="4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 </a:t>
            </a:r>
            <a:endParaRPr lang="en-IN" sz="4400">
              <a:solidFill>
                <a:srgbClr val="0000FF"/>
              </a:solidFill>
              <a:latin typeface="Yatra One" pitchFamily="2" charset="0"/>
              <a:cs typeface="Yatra One" pitchFamily="2" charset="0"/>
            </a:endParaRPr>
          </a:p>
          <a:p>
            <a:pPr algn="ctr"/>
            <a:r>
              <a:rPr lang="en-IN" sz="4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EIGHT FOLD PATH.</a:t>
            </a:r>
          </a:p>
          <a:p>
            <a:pPr algn="ctr"/>
            <a:r>
              <a:rPr lang="en-IN" sz="2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“</a:t>
            </a:r>
            <a:r>
              <a:rPr lang="hi-IN" sz="2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बुद्ध ने दुःखोसे मुक्ती अर्थात निर्वाण प्राप्ती का जो मार्ग बताया  उसके आठ अंग हैं । जिस कारण इसे  अष्टांगिक मार्ग कहा जाता हैं।</a:t>
            </a:r>
            <a:r>
              <a:rPr lang="en-IN" sz="2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”</a:t>
            </a:r>
          </a:p>
        </p:txBody>
      </p:sp>
      <p:pic>
        <p:nvPicPr>
          <p:cNvPr id="512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3063"/>
            <a:ext cx="9121775" cy="39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hi-IN" sz="2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सम्मा दिट्ठि - सम्यक दृष्टी </a:t>
            </a:r>
            <a:r>
              <a:rPr lang="en-IN" sz="2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|  			</a:t>
            </a:r>
          </a:p>
          <a:p>
            <a:pPr>
              <a:lnSpc>
                <a:spcPct val="150000"/>
              </a:lnSpc>
            </a:pPr>
            <a:r>
              <a:rPr lang="en-IN" sz="2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RIGHT VIEW.</a:t>
            </a:r>
          </a:p>
          <a:p>
            <a:pPr>
              <a:lnSpc>
                <a:spcPct val="150000"/>
              </a:lnSpc>
            </a:pPr>
            <a:r>
              <a:rPr lang="hi-IN" sz="2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सम्मा संकल्पो - सम्यक सङ्कप्पो  </a:t>
            </a:r>
            <a:r>
              <a:rPr lang="en-IN" sz="2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| 		</a:t>
            </a:r>
          </a:p>
          <a:p>
            <a:pPr>
              <a:lnSpc>
                <a:spcPct val="150000"/>
              </a:lnSpc>
            </a:pPr>
            <a:r>
              <a:rPr lang="en-IN" sz="2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RIGHT INTENTION. </a:t>
            </a:r>
          </a:p>
          <a:p>
            <a:pPr>
              <a:lnSpc>
                <a:spcPct val="150000"/>
              </a:lnSpc>
            </a:pPr>
            <a:r>
              <a:rPr lang="hi-IN" sz="2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सम्मा वाचा - सम्यक वाणी </a:t>
            </a:r>
            <a:r>
              <a:rPr lang="en-IN" sz="2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| 			</a:t>
            </a:r>
          </a:p>
          <a:p>
            <a:pPr>
              <a:lnSpc>
                <a:spcPct val="150000"/>
              </a:lnSpc>
            </a:pPr>
            <a:r>
              <a:rPr lang="en-IN" sz="2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RIGHT SPEEECH. </a:t>
            </a:r>
          </a:p>
          <a:p>
            <a:pPr>
              <a:lnSpc>
                <a:spcPct val="150000"/>
              </a:lnSpc>
            </a:pPr>
            <a:r>
              <a:rPr lang="hi-IN" sz="2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सम्मा  कम्मन्तो - सम्यक कर्मांत </a:t>
            </a:r>
            <a:r>
              <a:rPr lang="en-IN" sz="2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| 		</a:t>
            </a:r>
          </a:p>
          <a:p>
            <a:pPr>
              <a:lnSpc>
                <a:spcPct val="150000"/>
              </a:lnSpc>
            </a:pPr>
            <a:r>
              <a:rPr lang="en-IN" sz="2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RIGHT ACTION.</a:t>
            </a:r>
          </a:p>
        </p:txBody>
      </p:sp>
      <p:pic>
        <p:nvPicPr>
          <p:cNvPr id="6147" name="Picture 3" descr="C:\Users\Supreme Computer\Desktop\polyresin-green---bronze-blessing-buddha-15-inch-by-tansha-quo-polyresin-green---bronze-blessing-bud-dwa3c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19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hi-IN" sz="2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सम्मा  आजीविको - सम्यक आजीविका </a:t>
            </a:r>
            <a:r>
              <a:rPr lang="en-IN" sz="2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|  	</a:t>
            </a:r>
          </a:p>
          <a:p>
            <a:pPr>
              <a:lnSpc>
                <a:spcPct val="150000"/>
              </a:lnSpc>
            </a:pPr>
            <a:r>
              <a:rPr lang="en-IN" sz="2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RIGHT LIVING.</a:t>
            </a:r>
          </a:p>
          <a:p>
            <a:pPr>
              <a:lnSpc>
                <a:spcPct val="150000"/>
              </a:lnSpc>
            </a:pPr>
            <a:r>
              <a:rPr lang="hi-IN" sz="2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सम्मा  वायामो - सम्यक व्यायाम </a:t>
            </a:r>
            <a:r>
              <a:rPr lang="en-IN" sz="2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| 		</a:t>
            </a:r>
          </a:p>
          <a:p>
            <a:pPr>
              <a:lnSpc>
                <a:spcPct val="150000"/>
              </a:lnSpc>
            </a:pPr>
            <a:r>
              <a:rPr lang="en-IN" sz="2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RIGHT EFFORT.</a:t>
            </a:r>
          </a:p>
          <a:p>
            <a:pPr>
              <a:lnSpc>
                <a:spcPct val="150000"/>
              </a:lnSpc>
            </a:pPr>
            <a:r>
              <a:rPr lang="hi-IN" sz="2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सम्मा  सति - सम्यक स्मृती </a:t>
            </a:r>
            <a:r>
              <a:rPr lang="en-IN" sz="2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| 			</a:t>
            </a:r>
          </a:p>
          <a:p>
            <a:pPr>
              <a:lnSpc>
                <a:spcPct val="150000"/>
              </a:lnSpc>
            </a:pPr>
            <a:r>
              <a:rPr lang="en-IN" sz="2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RIGHT MINDFULLNESS.</a:t>
            </a:r>
          </a:p>
          <a:p>
            <a:pPr>
              <a:lnSpc>
                <a:spcPct val="150000"/>
              </a:lnSpc>
            </a:pPr>
            <a:r>
              <a:rPr lang="hi-IN" sz="2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सम्मा  समाधि - सम्यक समाधि </a:t>
            </a:r>
            <a:r>
              <a:rPr lang="en-IN" sz="2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| 		</a:t>
            </a:r>
          </a:p>
          <a:p>
            <a:pPr>
              <a:lnSpc>
                <a:spcPct val="150000"/>
              </a:lnSpc>
            </a:pPr>
            <a:r>
              <a:rPr lang="en-IN" sz="2400">
                <a:solidFill>
                  <a:srgbClr val="0000FF"/>
                </a:solidFill>
                <a:latin typeface="Yatra One" pitchFamily="2" charset="0"/>
                <a:cs typeface="Yatra One" pitchFamily="2" charset="0"/>
              </a:rPr>
              <a:t>RIGHT CONCENTRATION.</a:t>
            </a:r>
          </a:p>
          <a:p>
            <a:pPr>
              <a:lnSpc>
                <a:spcPct val="150000"/>
              </a:lnSpc>
            </a:pPr>
            <a:endParaRPr lang="en-IN" sz="2400">
              <a:solidFill>
                <a:srgbClr val="0000FF"/>
              </a:solidFill>
              <a:latin typeface="Yatra One" pitchFamily="2" charset="0"/>
              <a:cs typeface="Yatra One" pitchFamily="2" charset="0"/>
            </a:endParaRPr>
          </a:p>
        </p:txBody>
      </p:sp>
      <p:pic>
        <p:nvPicPr>
          <p:cNvPr id="7171" name="Picture 2" descr="C:\Users\Supreme Computer\Desktop\golden-resin-13-inches-meditating-buddha-idol-by-craftvatika-golden-resin-13-inches-meditating-buddh-exhis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19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ddha 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Buddha PPT</Template>
  <TotalTime>0</TotalTime>
  <Words>145</Words>
  <Application>Microsoft Office PowerPoint</Application>
  <PresentationFormat>On-screen Show (4:3)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Yatra One</vt:lpstr>
      <vt:lpstr>Buddha PPT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Supreme Computer</dc:creator>
  <cp:lastModifiedBy>Supreme Computer</cp:lastModifiedBy>
  <cp:revision>1</cp:revision>
  <dcterms:created xsi:type="dcterms:W3CDTF">2022-05-24T06:33:33Z</dcterms:created>
  <dcterms:modified xsi:type="dcterms:W3CDTF">2022-05-24T06:33:40Z</dcterms:modified>
</cp:coreProperties>
</file>